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63" r:id="rId4"/>
    <p:sldId id="265" r:id="rId5"/>
    <p:sldId id="278" r:id="rId6"/>
    <p:sldId id="266" r:id="rId7"/>
    <p:sldId id="270" r:id="rId8"/>
    <p:sldId id="267" r:id="rId9"/>
    <p:sldId id="268" r:id="rId10"/>
    <p:sldId id="269" r:id="rId11"/>
    <p:sldId id="258" r:id="rId12"/>
    <p:sldId id="259" r:id="rId13"/>
    <p:sldId id="261" r:id="rId14"/>
    <p:sldId id="271" r:id="rId15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3" d="100"/>
          <a:sy n="113" d="100"/>
        </p:scale>
        <p:origin x="15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5BCCF0-7603-4C0C-AEBB-0AD534E1ACEC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59B981-CE92-44A0-A55E-09F642EDE2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5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9776"/>
            <a:ext cx="2463160" cy="246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19872" y="980728"/>
            <a:ext cx="50405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Единая служба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социального сопровождения детей-инвалидов Московской области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«ДАР»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45770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нформационно-аналитическая служба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социальных консультантов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" y="0"/>
            <a:ext cx="93515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5272" cy="13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788" y="-319088"/>
            <a:ext cx="13363576" cy="749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883" y="0"/>
            <a:ext cx="12506325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3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3197"/>
            <a:ext cx="8820472" cy="20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41" y="404664"/>
            <a:ext cx="252028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07504" y="3789040"/>
            <a:ext cx="93965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9448" y="0"/>
            <a:ext cx="4750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armosreg.ru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08"/>
            <a:ext cx="2379448" cy="41764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48" y="764705"/>
            <a:ext cx="676455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1196752"/>
            <a:ext cx="5554960" cy="481053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Новости и события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оперативная информация, видео, фото материалы;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Monotype Corsiva" pitchFamily="66" charset="0"/>
              </a:rPr>
              <a:t>Реестр поставщиков  социальных услуг МО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видео – визитка, фотоматериалы, формы, виды, сроки и условия предоставления социальных услуг;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Справочная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Полезные материалы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научно-методические материалы, статьи, рекомендации, полезные ссылки;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«Вопрос-ответ»</a:t>
            </a:r>
            <a:r>
              <a:rPr lang="ru-RU" sz="2600" dirty="0" smtClean="0">
                <a:latin typeface="Monotype Corsiva" pitchFamily="66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«Окно специалиста»</a:t>
            </a:r>
            <a:r>
              <a:rPr lang="ru-RU" sz="1600" dirty="0" smtClean="0"/>
              <a:t>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оперативный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он-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обмен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информацией, отзывы и предложения о работе центров, специалистов, фото (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доступен только после регистрации на сайте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latin typeface="Monotype Corsiva" pitchFamily="66" charset="0"/>
              </a:rPr>
              <a:t>Личный кабинет</a:t>
            </a:r>
            <a:r>
              <a:rPr lang="ru-RU" sz="1600" b="1" dirty="0" smtClean="0"/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</a:rPr>
              <a:t>доступен после регистрации на сайте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4541" y="116632"/>
            <a:ext cx="51363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Опции портала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880320" cy="506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9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1"/>
            <a:ext cx="9144000" cy="65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67744" cy="46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467" y="188640"/>
            <a:ext cx="8064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название организации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Ф.И.О. и фотография директора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логотип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слоган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адрес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контактные телефоны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электронная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почта </a:t>
            </a:r>
            <a:r>
              <a:rPr lang="ru-RU" sz="2000" b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000" b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адрес интернет-сайта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видео ролик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сведения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 профиле деятельности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организации: </a:t>
            </a:r>
          </a:p>
          <a:p>
            <a:r>
              <a:rPr lang="ru-RU" dirty="0" smtClean="0"/>
              <a:t>                                </a:t>
            </a:r>
            <a:r>
              <a:rPr lang="ru-RU" dirty="0" smtClean="0">
                <a:latin typeface="Monotype Corsiva" pitchFamily="66" charset="0"/>
              </a:rPr>
              <a:t>-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виды услуг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- формы работы с населением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- студии, клубы и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т.д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- Ф.И.О. специалистов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- перспективы развития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dirty="0" smtClean="0"/>
              <a:t>       </a:t>
            </a:r>
          </a:p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9733"/>
            <a:ext cx="715866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Визитная карточка организации содержит следующую информацию:</a:t>
            </a:r>
            <a:endParaRPr lang="ru-RU" sz="3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3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55" y="1481138"/>
            <a:ext cx="5750089" cy="4525962"/>
          </a:xfrm>
        </p:spPr>
      </p:pic>
      <p:pic>
        <p:nvPicPr>
          <p:cNvPr id="3074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-11497"/>
            <a:ext cx="9169227" cy="686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27" y="0"/>
            <a:ext cx="9169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324528" cy="7051142"/>
          </a:xfrm>
        </p:spPr>
      </p:pic>
    </p:spTree>
    <p:extLst>
      <p:ext uri="{BB962C8B-B14F-4D97-AF65-F5344CB8AC3E}">
        <p14:creationId xmlns:p14="http://schemas.microsoft.com/office/powerpoint/2010/main" val="7934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0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20088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9803"/>
            <a:ext cx="24765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9" y="0"/>
            <a:ext cx="925514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186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Lucida Sans Unicode</vt:lpstr>
      <vt:lpstr>Monotype Corsiva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Сергей Викторович Усольцев</cp:lastModifiedBy>
  <cp:revision>52</cp:revision>
  <cp:lastPrinted>2017-02-07T09:56:20Z</cp:lastPrinted>
  <dcterms:created xsi:type="dcterms:W3CDTF">2017-02-02T06:45:02Z</dcterms:created>
  <dcterms:modified xsi:type="dcterms:W3CDTF">2017-09-13T14:32:25Z</dcterms:modified>
</cp:coreProperties>
</file>