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0"/>
  </p:notesMasterIdLst>
  <p:sldIdLst>
    <p:sldId id="307" r:id="rId2"/>
    <p:sldId id="362" r:id="rId3"/>
    <p:sldId id="350" r:id="rId4"/>
    <p:sldId id="390" r:id="rId5"/>
    <p:sldId id="366" r:id="rId6"/>
    <p:sldId id="391" r:id="rId7"/>
    <p:sldId id="388" r:id="rId8"/>
    <p:sldId id="346" r:id="rId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EFC43"/>
    <a:srgbClr val="21F4FF"/>
    <a:srgbClr val="EE12AF"/>
    <a:srgbClr val="FF99FF"/>
    <a:srgbClr val="FF9999"/>
    <a:srgbClr val="FFCC66"/>
    <a:srgbClr val="FF9900"/>
    <a:srgbClr val="FFCC99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77" autoAdjust="0"/>
    <p:restoredTop sz="86400" autoAdjust="0"/>
  </p:normalViewPr>
  <p:slideViewPr>
    <p:cSldViewPr>
      <p:cViewPr varScale="1">
        <p:scale>
          <a:sx n="77" d="100"/>
          <a:sy n="77" d="100"/>
        </p:scale>
        <p:origin x="1613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0E3407-18CC-43A2-8B15-F5C6EAF27395}" type="doc">
      <dgm:prSet loTypeId="urn:microsoft.com/office/officeart/2005/8/layout/list1" loCatId="list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3935C5A8-6D89-496B-A207-CEEE739C5632}">
      <dgm:prSet phldrT="[Текст]" custT="1"/>
      <dgm:spPr/>
      <dgm:t>
        <a:bodyPr/>
        <a:lstStyle/>
        <a:p>
          <a:r>
            <a:rPr lang="en-US" altLang="ru-RU" sz="2400" dirty="0" smtClean="0">
              <a:solidFill>
                <a:srgbClr val="000000"/>
              </a:solidFill>
              <a:latin typeface="Book Antiqua" panose="02040602050305030304" pitchFamily="18" charset="0"/>
            </a:rPr>
            <a:t>The need of the employer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F7A351A1-7142-41C4-975E-97FB3006D173}" type="parTrans" cxnId="{629673AF-F319-4C04-B929-D6D30D5604C3}">
      <dgm:prSet/>
      <dgm:spPr/>
      <dgm:t>
        <a:bodyPr/>
        <a:lstStyle/>
        <a:p>
          <a:endParaRPr lang="ru-RU" sz="2800">
            <a:latin typeface="Book Antiqua" panose="02040602050305030304" pitchFamily="18" charset="0"/>
          </a:endParaRPr>
        </a:p>
      </dgm:t>
    </dgm:pt>
    <dgm:pt modelId="{2C93C82C-5042-42BD-8802-84BE2CD3674B}" type="sibTrans" cxnId="{629673AF-F319-4C04-B929-D6D30D5604C3}">
      <dgm:prSet/>
      <dgm:spPr/>
      <dgm:t>
        <a:bodyPr/>
        <a:lstStyle/>
        <a:p>
          <a:endParaRPr lang="ru-RU" sz="2800">
            <a:latin typeface="Book Antiqua" panose="02040602050305030304" pitchFamily="18" charset="0"/>
          </a:endParaRPr>
        </a:p>
      </dgm:t>
    </dgm:pt>
    <dgm:pt modelId="{405CDCD8-BC89-41C6-A684-5604672DF8D5}">
      <dgm:prSet phldrT="[Текст]" custT="1"/>
      <dgm:spPr/>
      <dgm:t>
        <a:bodyPr/>
        <a:lstStyle/>
        <a:p>
          <a:r>
            <a:rPr lang="en-US" sz="2400" dirty="0" smtClean="0">
              <a:latin typeface="Book Antiqua" panose="02040602050305030304" pitchFamily="18" charset="0"/>
            </a:rPr>
            <a:t>Funding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F9129254-CF2D-4098-B0AC-132759581AE4}" type="parTrans" cxnId="{CE6F5612-43F8-44C8-8E65-87A6D596D313}">
      <dgm:prSet/>
      <dgm:spPr/>
      <dgm:t>
        <a:bodyPr/>
        <a:lstStyle/>
        <a:p>
          <a:endParaRPr lang="ru-RU" sz="2800">
            <a:latin typeface="Book Antiqua" panose="02040602050305030304" pitchFamily="18" charset="0"/>
          </a:endParaRPr>
        </a:p>
      </dgm:t>
    </dgm:pt>
    <dgm:pt modelId="{1C5BFA98-4BE2-47E7-9C91-C50CF8091CE4}" type="sibTrans" cxnId="{CE6F5612-43F8-44C8-8E65-87A6D596D313}">
      <dgm:prSet/>
      <dgm:spPr/>
      <dgm:t>
        <a:bodyPr/>
        <a:lstStyle/>
        <a:p>
          <a:endParaRPr lang="ru-RU" sz="2800">
            <a:latin typeface="Book Antiqua" panose="02040602050305030304" pitchFamily="18" charset="0"/>
          </a:endParaRPr>
        </a:p>
      </dgm:t>
    </dgm:pt>
    <dgm:pt modelId="{AB98514F-2274-4254-A836-2D15ABEBD9FA}">
      <dgm:prSet phldrT="[Текст]" custT="1"/>
      <dgm:spPr/>
      <dgm:t>
        <a:bodyPr/>
        <a:lstStyle/>
        <a:p>
          <a:r>
            <a:rPr lang="en-US" sz="2400" dirty="0" smtClean="0">
              <a:latin typeface="Book Antiqua" panose="02040602050305030304" pitchFamily="18" charset="0"/>
            </a:rPr>
            <a:t>Repair, purchase and installation of training simulators</a:t>
          </a:r>
          <a:endParaRPr lang="ru-RU" sz="2400" dirty="0">
            <a:latin typeface="Book Antiqua" panose="02040602050305030304" pitchFamily="18" charset="0"/>
          </a:endParaRPr>
        </a:p>
      </dgm:t>
    </dgm:pt>
    <dgm:pt modelId="{4307C21A-8C89-4A5B-8C57-383AC1BCA708}" type="parTrans" cxnId="{A245E0B1-B85A-4A55-A94F-08754B0C9A02}">
      <dgm:prSet/>
      <dgm:spPr/>
      <dgm:t>
        <a:bodyPr/>
        <a:lstStyle/>
        <a:p>
          <a:endParaRPr lang="ru-RU" sz="2800">
            <a:latin typeface="Book Antiqua" panose="02040602050305030304" pitchFamily="18" charset="0"/>
          </a:endParaRPr>
        </a:p>
      </dgm:t>
    </dgm:pt>
    <dgm:pt modelId="{13FC08CC-933C-4A4B-9859-ABA7E40C7E8E}" type="sibTrans" cxnId="{A245E0B1-B85A-4A55-A94F-08754B0C9A02}">
      <dgm:prSet/>
      <dgm:spPr/>
      <dgm:t>
        <a:bodyPr/>
        <a:lstStyle/>
        <a:p>
          <a:endParaRPr lang="ru-RU" sz="2800">
            <a:latin typeface="Book Antiqua" panose="02040602050305030304" pitchFamily="18" charset="0"/>
          </a:endParaRPr>
        </a:p>
      </dgm:t>
    </dgm:pt>
    <dgm:pt modelId="{ED779B45-C340-4182-B191-C4C1CA1EECCA}" type="pres">
      <dgm:prSet presAssocID="{DE0E3407-18CC-43A2-8B15-F5C6EAF27395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FD09BDE-EA08-4A08-A9A9-EC0E8F3C9AFC}" type="pres">
      <dgm:prSet presAssocID="{3935C5A8-6D89-496B-A207-CEEE739C5632}" presName="parentLin" presStyleCnt="0"/>
      <dgm:spPr/>
    </dgm:pt>
    <dgm:pt modelId="{F114E10B-C030-46C9-9602-29AD8B7503FA}" type="pres">
      <dgm:prSet presAssocID="{3935C5A8-6D89-496B-A207-CEEE739C5632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47660B08-0290-45A4-99CC-756787887715}" type="pres">
      <dgm:prSet presAssocID="{3935C5A8-6D89-496B-A207-CEEE739C5632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2C77E8-A466-4D25-B7AB-07DB9635FEE5}" type="pres">
      <dgm:prSet presAssocID="{3935C5A8-6D89-496B-A207-CEEE739C5632}" presName="negativeSpace" presStyleCnt="0"/>
      <dgm:spPr/>
    </dgm:pt>
    <dgm:pt modelId="{6481C179-EF7B-48B4-ADC9-69C20C528203}" type="pres">
      <dgm:prSet presAssocID="{3935C5A8-6D89-496B-A207-CEEE739C5632}" presName="childText" presStyleLbl="conFgAcc1" presStyleIdx="0" presStyleCnt="3">
        <dgm:presLayoutVars>
          <dgm:bulletEnabled val="1"/>
        </dgm:presLayoutVars>
      </dgm:prSet>
      <dgm:spPr/>
    </dgm:pt>
    <dgm:pt modelId="{D6943233-2F2D-4960-802D-2C00FA90518C}" type="pres">
      <dgm:prSet presAssocID="{2C93C82C-5042-42BD-8802-84BE2CD3674B}" presName="spaceBetweenRectangles" presStyleCnt="0"/>
      <dgm:spPr/>
    </dgm:pt>
    <dgm:pt modelId="{9FE9C2E6-55EC-4604-B226-9C3FCE46E8C1}" type="pres">
      <dgm:prSet presAssocID="{405CDCD8-BC89-41C6-A684-5604672DF8D5}" presName="parentLin" presStyleCnt="0"/>
      <dgm:spPr/>
    </dgm:pt>
    <dgm:pt modelId="{3665C0E6-9C62-4A45-A4D7-171D9160BC0C}" type="pres">
      <dgm:prSet presAssocID="{405CDCD8-BC89-41C6-A684-5604672DF8D5}" presName="parentLeftMargin" presStyleLbl="node1" presStyleIdx="0" presStyleCnt="3"/>
      <dgm:spPr/>
      <dgm:t>
        <a:bodyPr/>
        <a:lstStyle/>
        <a:p>
          <a:endParaRPr lang="ru-RU"/>
        </a:p>
      </dgm:t>
    </dgm:pt>
    <dgm:pt modelId="{15432678-30A9-43D4-A77F-E20FD656C410}" type="pres">
      <dgm:prSet presAssocID="{405CDCD8-BC89-41C6-A684-5604672DF8D5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AA8D81-BC69-4B88-B68C-04EB6FCD4559}" type="pres">
      <dgm:prSet presAssocID="{405CDCD8-BC89-41C6-A684-5604672DF8D5}" presName="negativeSpace" presStyleCnt="0"/>
      <dgm:spPr/>
    </dgm:pt>
    <dgm:pt modelId="{FD425300-37A7-483B-9E04-B38EC0E44D4D}" type="pres">
      <dgm:prSet presAssocID="{405CDCD8-BC89-41C6-A684-5604672DF8D5}" presName="childText" presStyleLbl="conFgAcc1" presStyleIdx="1" presStyleCnt="3">
        <dgm:presLayoutVars>
          <dgm:bulletEnabled val="1"/>
        </dgm:presLayoutVars>
      </dgm:prSet>
      <dgm:spPr/>
    </dgm:pt>
    <dgm:pt modelId="{5C9465B4-EB15-4362-8646-55496C3A48EB}" type="pres">
      <dgm:prSet presAssocID="{1C5BFA98-4BE2-47E7-9C91-C50CF8091CE4}" presName="spaceBetweenRectangles" presStyleCnt="0"/>
      <dgm:spPr/>
    </dgm:pt>
    <dgm:pt modelId="{358C7892-A274-4118-BC5C-3D8ECE88E182}" type="pres">
      <dgm:prSet presAssocID="{AB98514F-2274-4254-A836-2D15ABEBD9FA}" presName="parentLin" presStyleCnt="0"/>
      <dgm:spPr/>
    </dgm:pt>
    <dgm:pt modelId="{32451E9B-B480-47A0-B13F-13547A14D839}" type="pres">
      <dgm:prSet presAssocID="{AB98514F-2274-4254-A836-2D15ABEBD9FA}" presName="parentLeftMargin" presStyleLbl="node1" presStyleIdx="1" presStyleCnt="3"/>
      <dgm:spPr/>
      <dgm:t>
        <a:bodyPr/>
        <a:lstStyle/>
        <a:p>
          <a:endParaRPr lang="ru-RU"/>
        </a:p>
      </dgm:t>
    </dgm:pt>
    <dgm:pt modelId="{3E1BDB43-534F-4D62-B620-A0E64124EFE4}" type="pres">
      <dgm:prSet presAssocID="{AB98514F-2274-4254-A836-2D15ABEBD9FA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4703C-FA09-46F8-AF22-1054C1181E63}" type="pres">
      <dgm:prSet presAssocID="{AB98514F-2274-4254-A836-2D15ABEBD9FA}" presName="negativeSpace" presStyleCnt="0"/>
      <dgm:spPr/>
    </dgm:pt>
    <dgm:pt modelId="{22824842-4742-4852-9E2C-8BB2D0BDE668}" type="pres">
      <dgm:prSet presAssocID="{AB98514F-2274-4254-A836-2D15ABEBD9FA}" presName="childText" presStyleLbl="conFgAcc1" presStyleIdx="2" presStyleCnt="3">
        <dgm:presLayoutVars>
          <dgm:bulletEnabled val="1"/>
        </dgm:presLayoutVars>
      </dgm:prSet>
      <dgm:spPr/>
    </dgm:pt>
  </dgm:ptLst>
  <dgm:cxnLst>
    <dgm:cxn modelId="{B5D76DF9-62B5-4332-868C-4595FCA5D57B}" type="presOf" srcId="{DE0E3407-18CC-43A2-8B15-F5C6EAF27395}" destId="{ED779B45-C340-4182-B191-C4C1CA1EECCA}" srcOrd="0" destOrd="0" presId="urn:microsoft.com/office/officeart/2005/8/layout/list1"/>
    <dgm:cxn modelId="{C909C9AF-1553-40AC-8DBE-5720ED9F9B32}" type="presOf" srcId="{405CDCD8-BC89-41C6-A684-5604672DF8D5}" destId="{3665C0E6-9C62-4A45-A4D7-171D9160BC0C}" srcOrd="0" destOrd="0" presId="urn:microsoft.com/office/officeart/2005/8/layout/list1"/>
    <dgm:cxn modelId="{CE6F5612-43F8-44C8-8E65-87A6D596D313}" srcId="{DE0E3407-18CC-43A2-8B15-F5C6EAF27395}" destId="{405CDCD8-BC89-41C6-A684-5604672DF8D5}" srcOrd="1" destOrd="0" parTransId="{F9129254-CF2D-4098-B0AC-132759581AE4}" sibTransId="{1C5BFA98-4BE2-47E7-9C91-C50CF8091CE4}"/>
    <dgm:cxn modelId="{629673AF-F319-4C04-B929-D6D30D5604C3}" srcId="{DE0E3407-18CC-43A2-8B15-F5C6EAF27395}" destId="{3935C5A8-6D89-496B-A207-CEEE739C5632}" srcOrd="0" destOrd="0" parTransId="{F7A351A1-7142-41C4-975E-97FB3006D173}" sibTransId="{2C93C82C-5042-42BD-8802-84BE2CD3674B}"/>
    <dgm:cxn modelId="{153AD34F-9837-4B3D-91BD-02A589E584CC}" type="presOf" srcId="{AB98514F-2274-4254-A836-2D15ABEBD9FA}" destId="{3E1BDB43-534F-4D62-B620-A0E64124EFE4}" srcOrd="1" destOrd="0" presId="urn:microsoft.com/office/officeart/2005/8/layout/list1"/>
    <dgm:cxn modelId="{8DF49F40-C8E7-4506-8501-29C07088D164}" type="presOf" srcId="{3935C5A8-6D89-496B-A207-CEEE739C5632}" destId="{47660B08-0290-45A4-99CC-756787887715}" srcOrd="1" destOrd="0" presId="urn:microsoft.com/office/officeart/2005/8/layout/list1"/>
    <dgm:cxn modelId="{4901540A-B769-4C66-BAD6-3822C94AEE3A}" type="presOf" srcId="{405CDCD8-BC89-41C6-A684-5604672DF8D5}" destId="{15432678-30A9-43D4-A77F-E20FD656C410}" srcOrd="1" destOrd="0" presId="urn:microsoft.com/office/officeart/2005/8/layout/list1"/>
    <dgm:cxn modelId="{31588A0D-A1F9-47C0-B0F8-CC47DA311209}" type="presOf" srcId="{AB98514F-2274-4254-A836-2D15ABEBD9FA}" destId="{32451E9B-B480-47A0-B13F-13547A14D839}" srcOrd="0" destOrd="0" presId="urn:microsoft.com/office/officeart/2005/8/layout/list1"/>
    <dgm:cxn modelId="{A245E0B1-B85A-4A55-A94F-08754B0C9A02}" srcId="{DE0E3407-18CC-43A2-8B15-F5C6EAF27395}" destId="{AB98514F-2274-4254-A836-2D15ABEBD9FA}" srcOrd="2" destOrd="0" parTransId="{4307C21A-8C89-4A5B-8C57-383AC1BCA708}" sibTransId="{13FC08CC-933C-4A4B-9859-ABA7E40C7E8E}"/>
    <dgm:cxn modelId="{6286FBBE-01DC-4818-B793-6B90EB5EC9DA}" type="presOf" srcId="{3935C5A8-6D89-496B-A207-CEEE739C5632}" destId="{F114E10B-C030-46C9-9602-29AD8B7503FA}" srcOrd="0" destOrd="0" presId="urn:microsoft.com/office/officeart/2005/8/layout/list1"/>
    <dgm:cxn modelId="{DFE92414-9384-4C72-888B-A910E6482384}" type="presParOf" srcId="{ED779B45-C340-4182-B191-C4C1CA1EECCA}" destId="{AFD09BDE-EA08-4A08-A9A9-EC0E8F3C9AFC}" srcOrd="0" destOrd="0" presId="urn:microsoft.com/office/officeart/2005/8/layout/list1"/>
    <dgm:cxn modelId="{28BB311D-325E-418B-BB0F-1393AF5916C8}" type="presParOf" srcId="{AFD09BDE-EA08-4A08-A9A9-EC0E8F3C9AFC}" destId="{F114E10B-C030-46C9-9602-29AD8B7503FA}" srcOrd="0" destOrd="0" presId="urn:microsoft.com/office/officeart/2005/8/layout/list1"/>
    <dgm:cxn modelId="{C7D3F318-CB27-409F-BBBC-FB3CA5854404}" type="presParOf" srcId="{AFD09BDE-EA08-4A08-A9A9-EC0E8F3C9AFC}" destId="{47660B08-0290-45A4-99CC-756787887715}" srcOrd="1" destOrd="0" presId="urn:microsoft.com/office/officeart/2005/8/layout/list1"/>
    <dgm:cxn modelId="{9FEA8B40-9916-4533-9E1D-664F7FB7A503}" type="presParOf" srcId="{ED779B45-C340-4182-B191-C4C1CA1EECCA}" destId="{502C77E8-A466-4D25-B7AB-07DB9635FEE5}" srcOrd="1" destOrd="0" presId="urn:microsoft.com/office/officeart/2005/8/layout/list1"/>
    <dgm:cxn modelId="{F9890F71-66C7-426F-A8CE-42A9B561892E}" type="presParOf" srcId="{ED779B45-C340-4182-B191-C4C1CA1EECCA}" destId="{6481C179-EF7B-48B4-ADC9-69C20C528203}" srcOrd="2" destOrd="0" presId="urn:microsoft.com/office/officeart/2005/8/layout/list1"/>
    <dgm:cxn modelId="{99CB3DC1-A928-4C54-AE18-833FF7592610}" type="presParOf" srcId="{ED779B45-C340-4182-B191-C4C1CA1EECCA}" destId="{D6943233-2F2D-4960-802D-2C00FA90518C}" srcOrd="3" destOrd="0" presId="urn:microsoft.com/office/officeart/2005/8/layout/list1"/>
    <dgm:cxn modelId="{281C29EB-8F08-421E-8029-31D574800451}" type="presParOf" srcId="{ED779B45-C340-4182-B191-C4C1CA1EECCA}" destId="{9FE9C2E6-55EC-4604-B226-9C3FCE46E8C1}" srcOrd="4" destOrd="0" presId="urn:microsoft.com/office/officeart/2005/8/layout/list1"/>
    <dgm:cxn modelId="{A4D9897A-C70F-4D89-B93C-6C5497045BA6}" type="presParOf" srcId="{9FE9C2E6-55EC-4604-B226-9C3FCE46E8C1}" destId="{3665C0E6-9C62-4A45-A4D7-171D9160BC0C}" srcOrd="0" destOrd="0" presId="urn:microsoft.com/office/officeart/2005/8/layout/list1"/>
    <dgm:cxn modelId="{749FF699-25F4-4330-AD53-1F10A32AB1B4}" type="presParOf" srcId="{9FE9C2E6-55EC-4604-B226-9C3FCE46E8C1}" destId="{15432678-30A9-43D4-A77F-E20FD656C410}" srcOrd="1" destOrd="0" presId="urn:microsoft.com/office/officeart/2005/8/layout/list1"/>
    <dgm:cxn modelId="{C4AA9929-1D3F-4B09-B34F-232DB2CC03FF}" type="presParOf" srcId="{ED779B45-C340-4182-B191-C4C1CA1EECCA}" destId="{04AA8D81-BC69-4B88-B68C-04EB6FCD4559}" srcOrd="5" destOrd="0" presId="urn:microsoft.com/office/officeart/2005/8/layout/list1"/>
    <dgm:cxn modelId="{FA21D4F0-1B4E-4931-9682-D3C6A90E0FE4}" type="presParOf" srcId="{ED779B45-C340-4182-B191-C4C1CA1EECCA}" destId="{FD425300-37A7-483B-9E04-B38EC0E44D4D}" srcOrd="6" destOrd="0" presId="urn:microsoft.com/office/officeart/2005/8/layout/list1"/>
    <dgm:cxn modelId="{34965E9B-75B6-43A7-A6E0-FBB85A2B0278}" type="presParOf" srcId="{ED779B45-C340-4182-B191-C4C1CA1EECCA}" destId="{5C9465B4-EB15-4362-8646-55496C3A48EB}" srcOrd="7" destOrd="0" presId="urn:microsoft.com/office/officeart/2005/8/layout/list1"/>
    <dgm:cxn modelId="{98D02B5E-67C6-43F8-B9E8-DDDDDA9D2E2E}" type="presParOf" srcId="{ED779B45-C340-4182-B191-C4C1CA1EECCA}" destId="{358C7892-A274-4118-BC5C-3D8ECE88E182}" srcOrd="8" destOrd="0" presId="urn:microsoft.com/office/officeart/2005/8/layout/list1"/>
    <dgm:cxn modelId="{84B4BEA2-1E55-4276-AFA3-9435E9610841}" type="presParOf" srcId="{358C7892-A274-4118-BC5C-3D8ECE88E182}" destId="{32451E9B-B480-47A0-B13F-13547A14D839}" srcOrd="0" destOrd="0" presId="urn:microsoft.com/office/officeart/2005/8/layout/list1"/>
    <dgm:cxn modelId="{35990B86-AC6F-4C94-8483-9E5A6704771F}" type="presParOf" srcId="{358C7892-A274-4118-BC5C-3D8ECE88E182}" destId="{3E1BDB43-534F-4D62-B620-A0E64124EFE4}" srcOrd="1" destOrd="0" presId="urn:microsoft.com/office/officeart/2005/8/layout/list1"/>
    <dgm:cxn modelId="{F8850E07-7612-43FD-ABAD-E1552F76F548}" type="presParOf" srcId="{ED779B45-C340-4182-B191-C4C1CA1EECCA}" destId="{C4C4703C-FA09-46F8-AF22-1054C1181E63}" srcOrd="9" destOrd="0" presId="urn:microsoft.com/office/officeart/2005/8/layout/list1"/>
    <dgm:cxn modelId="{5346164C-EF8B-4C16-A624-690265021711}" type="presParOf" srcId="{ED779B45-C340-4182-B191-C4C1CA1EECCA}" destId="{22824842-4742-4852-9E2C-8BB2D0BDE668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FAAE501-B948-4181-A854-77FE3EA8D31F}" type="doc">
      <dgm:prSet loTypeId="urn:microsoft.com/office/officeart/2005/8/layout/radial5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3E43DB2-D5C0-444C-9E64-58CBEA10FC5F}">
      <dgm:prSet phldrT="[Текст]" custT="1"/>
      <dgm:spPr/>
      <dgm:t>
        <a:bodyPr/>
        <a:lstStyle/>
        <a:p>
          <a:r>
            <a:rPr lang="en-US" sz="2400" dirty="0" smtClean="0"/>
            <a:t>Project</a:t>
          </a:r>
          <a:endParaRPr lang="ru-RU" sz="2400" dirty="0"/>
        </a:p>
      </dgm:t>
    </dgm:pt>
    <dgm:pt modelId="{15BA5310-B1CD-4EBD-9C06-48932A70A391}" type="parTrans" cxnId="{3856334F-C71D-4F9A-ADBE-CC7B5E7662EE}">
      <dgm:prSet/>
      <dgm:spPr/>
      <dgm:t>
        <a:bodyPr/>
        <a:lstStyle/>
        <a:p>
          <a:endParaRPr lang="ru-RU" sz="4000"/>
        </a:p>
      </dgm:t>
    </dgm:pt>
    <dgm:pt modelId="{6878ED85-365F-41AD-9A73-3357872EDCE6}" type="sibTrans" cxnId="{3856334F-C71D-4F9A-ADBE-CC7B5E7662EE}">
      <dgm:prSet/>
      <dgm:spPr/>
      <dgm:t>
        <a:bodyPr/>
        <a:lstStyle/>
        <a:p>
          <a:endParaRPr lang="ru-RU" sz="4000"/>
        </a:p>
      </dgm:t>
    </dgm:pt>
    <dgm:pt modelId="{EF5B7138-976F-4E57-A71A-30BB88C9E14F}">
      <dgm:prSet phldrT="[Текст]" custT="1"/>
      <dgm:spPr/>
      <dgm:t>
        <a:bodyPr/>
        <a:lstStyle/>
        <a:p>
          <a:r>
            <a:rPr lang="en-US" sz="1400" dirty="0" smtClean="0"/>
            <a:t>Business skills</a:t>
          </a:r>
          <a:endParaRPr lang="ru-RU" sz="1400" dirty="0"/>
        </a:p>
      </dgm:t>
    </dgm:pt>
    <dgm:pt modelId="{2F74B1F7-13F4-414D-927D-AB2D22778102}" type="parTrans" cxnId="{42259C92-1F90-4EA1-A40D-E4E34A2A9A9D}">
      <dgm:prSet custT="1"/>
      <dgm:spPr/>
      <dgm:t>
        <a:bodyPr/>
        <a:lstStyle/>
        <a:p>
          <a:endParaRPr lang="ru-RU" sz="1400"/>
        </a:p>
      </dgm:t>
    </dgm:pt>
    <dgm:pt modelId="{1BCE4CDD-FD82-42DA-ADB8-3BA4B32F3536}" type="sibTrans" cxnId="{42259C92-1F90-4EA1-A40D-E4E34A2A9A9D}">
      <dgm:prSet/>
      <dgm:spPr/>
      <dgm:t>
        <a:bodyPr/>
        <a:lstStyle/>
        <a:p>
          <a:endParaRPr lang="ru-RU" sz="4000"/>
        </a:p>
      </dgm:t>
    </dgm:pt>
    <dgm:pt modelId="{BFD79C67-2B4E-447A-83CB-D64EF50058D9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accent5">
                  <a:lumMod val="10000"/>
                </a:schemeClr>
              </a:solidFill>
            </a:rPr>
            <a:t>Plan</a:t>
          </a:r>
          <a:endParaRPr lang="ru-RU" sz="1400" dirty="0">
            <a:solidFill>
              <a:schemeClr val="accent5">
                <a:lumMod val="10000"/>
              </a:schemeClr>
            </a:solidFill>
          </a:endParaRPr>
        </a:p>
      </dgm:t>
    </dgm:pt>
    <dgm:pt modelId="{B7D1C2F3-3D68-4BA1-B0A9-CEB8D3DDF76C}" type="parTrans" cxnId="{843D97CC-70DB-4482-ABD5-3718C61F0450}">
      <dgm:prSet custT="1"/>
      <dgm:spPr/>
      <dgm:t>
        <a:bodyPr/>
        <a:lstStyle/>
        <a:p>
          <a:endParaRPr lang="ru-RU" sz="1400"/>
        </a:p>
      </dgm:t>
    </dgm:pt>
    <dgm:pt modelId="{45B71F0A-B041-4FB8-A488-80FA4823E4C2}" type="sibTrans" cxnId="{843D97CC-70DB-4482-ABD5-3718C61F0450}">
      <dgm:prSet/>
      <dgm:spPr/>
      <dgm:t>
        <a:bodyPr/>
        <a:lstStyle/>
        <a:p>
          <a:endParaRPr lang="ru-RU" sz="4000"/>
        </a:p>
      </dgm:t>
    </dgm:pt>
    <dgm:pt modelId="{515C799C-9513-4C92-AF1D-8A6649004AF5}">
      <dgm:prSet phldrT="[Текст]" custT="1"/>
      <dgm:spPr/>
      <dgm:t>
        <a:bodyPr/>
        <a:lstStyle/>
        <a:p>
          <a:r>
            <a:rPr lang="en-US" sz="1400" dirty="0" smtClean="0"/>
            <a:t>To organize</a:t>
          </a:r>
          <a:endParaRPr lang="ru-RU" sz="1400" dirty="0"/>
        </a:p>
      </dgm:t>
    </dgm:pt>
    <dgm:pt modelId="{81C17E53-671D-429E-8B4E-89AC6A9CDB47}" type="parTrans" cxnId="{C9EE2CDC-6556-4361-98F9-EEF303720D11}">
      <dgm:prSet custT="1"/>
      <dgm:spPr/>
      <dgm:t>
        <a:bodyPr/>
        <a:lstStyle/>
        <a:p>
          <a:endParaRPr lang="ru-RU" sz="1400"/>
        </a:p>
      </dgm:t>
    </dgm:pt>
    <dgm:pt modelId="{2EC03856-E68D-485F-9B76-B1BFEEAE9533}" type="sibTrans" cxnId="{C9EE2CDC-6556-4361-98F9-EEF303720D11}">
      <dgm:prSet/>
      <dgm:spPr/>
      <dgm:t>
        <a:bodyPr/>
        <a:lstStyle/>
        <a:p>
          <a:endParaRPr lang="ru-RU" sz="4000"/>
        </a:p>
      </dgm:t>
    </dgm:pt>
    <dgm:pt modelId="{1E7B20B3-25AD-4619-9513-793674342397}">
      <dgm:prSet phldrT="[Текст]" custT="1"/>
      <dgm:spPr/>
      <dgm:t>
        <a:bodyPr/>
        <a:lstStyle/>
        <a:p>
          <a:r>
            <a:rPr lang="en-US" sz="1400" dirty="0" smtClean="0">
              <a:solidFill>
                <a:schemeClr val="accent5">
                  <a:lumMod val="10000"/>
                </a:schemeClr>
              </a:solidFill>
            </a:rPr>
            <a:t>Exchange of experience</a:t>
          </a:r>
          <a:endParaRPr lang="ru-RU" sz="1400" dirty="0">
            <a:solidFill>
              <a:schemeClr val="accent5">
                <a:lumMod val="10000"/>
              </a:schemeClr>
            </a:solidFill>
          </a:endParaRPr>
        </a:p>
      </dgm:t>
    </dgm:pt>
    <dgm:pt modelId="{5B820C5D-BE03-4A84-B4D8-3E886FAC1737}" type="parTrans" cxnId="{DE97A530-AF86-41CE-B14D-F45E49EE5CD0}">
      <dgm:prSet custT="1"/>
      <dgm:spPr/>
      <dgm:t>
        <a:bodyPr/>
        <a:lstStyle/>
        <a:p>
          <a:endParaRPr lang="ru-RU" sz="1400"/>
        </a:p>
      </dgm:t>
    </dgm:pt>
    <dgm:pt modelId="{7E980EA6-A003-48D6-B17F-8B5A5AB8C6D1}" type="sibTrans" cxnId="{DE97A530-AF86-41CE-B14D-F45E49EE5CD0}">
      <dgm:prSet/>
      <dgm:spPr/>
      <dgm:t>
        <a:bodyPr/>
        <a:lstStyle/>
        <a:p>
          <a:endParaRPr lang="ru-RU" sz="4000"/>
        </a:p>
      </dgm:t>
    </dgm:pt>
    <dgm:pt modelId="{D4D4A49B-19C7-49E1-B18F-3DA655274847}" type="pres">
      <dgm:prSet presAssocID="{8FAAE501-B948-4181-A854-77FE3EA8D31F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295547C-DB7A-4940-ABFC-9D13708F84B4}" type="pres">
      <dgm:prSet presAssocID="{C3E43DB2-D5C0-444C-9E64-58CBEA10FC5F}" presName="centerShape" presStyleLbl="node0" presStyleIdx="0" presStyleCnt="1"/>
      <dgm:spPr/>
      <dgm:t>
        <a:bodyPr/>
        <a:lstStyle/>
        <a:p>
          <a:endParaRPr lang="ru-RU"/>
        </a:p>
      </dgm:t>
    </dgm:pt>
    <dgm:pt modelId="{94E06623-B4F5-4870-B7DE-DF4495D0AD1E}" type="pres">
      <dgm:prSet presAssocID="{2F74B1F7-13F4-414D-927D-AB2D22778102}" presName="parTrans" presStyleLbl="sibTrans2D1" presStyleIdx="0" presStyleCnt="4"/>
      <dgm:spPr/>
      <dgm:t>
        <a:bodyPr/>
        <a:lstStyle/>
        <a:p>
          <a:endParaRPr lang="ru-RU"/>
        </a:p>
      </dgm:t>
    </dgm:pt>
    <dgm:pt modelId="{8F6AC365-D018-4C73-9360-42BA4D1760A7}" type="pres">
      <dgm:prSet presAssocID="{2F74B1F7-13F4-414D-927D-AB2D22778102}" presName="connectorText" presStyleLbl="sibTrans2D1" presStyleIdx="0" presStyleCnt="4"/>
      <dgm:spPr/>
      <dgm:t>
        <a:bodyPr/>
        <a:lstStyle/>
        <a:p>
          <a:endParaRPr lang="ru-RU"/>
        </a:p>
      </dgm:t>
    </dgm:pt>
    <dgm:pt modelId="{840CF05D-E16E-48EB-AE57-2A5A27BAD304}" type="pres">
      <dgm:prSet presAssocID="{EF5B7138-976F-4E57-A71A-30BB88C9E14F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8DB9D9-BC3D-4DDF-9EED-ED003E9856F3}" type="pres">
      <dgm:prSet presAssocID="{B7D1C2F3-3D68-4BA1-B0A9-CEB8D3DDF76C}" presName="parTrans" presStyleLbl="sibTrans2D1" presStyleIdx="1" presStyleCnt="4"/>
      <dgm:spPr/>
      <dgm:t>
        <a:bodyPr/>
        <a:lstStyle/>
        <a:p>
          <a:endParaRPr lang="ru-RU"/>
        </a:p>
      </dgm:t>
    </dgm:pt>
    <dgm:pt modelId="{B17B5D86-8EDE-4770-99B5-9263332DB7EF}" type="pres">
      <dgm:prSet presAssocID="{B7D1C2F3-3D68-4BA1-B0A9-CEB8D3DDF76C}" presName="connectorText" presStyleLbl="sibTrans2D1" presStyleIdx="1" presStyleCnt="4"/>
      <dgm:spPr/>
      <dgm:t>
        <a:bodyPr/>
        <a:lstStyle/>
        <a:p>
          <a:endParaRPr lang="ru-RU"/>
        </a:p>
      </dgm:t>
    </dgm:pt>
    <dgm:pt modelId="{D13DDEC2-B686-4F16-B176-3B7F628EB814}" type="pres">
      <dgm:prSet presAssocID="{BFD79C67-2B4E-447A-83CB-D64EF50058D9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492DE27-5778-4B14-A206-D61ADD5EBF1C}" type="pres">
      <dgm:prSet presAssocID="{81C17E53-671D-429E-8B4E-89AC6A9CDB47}" presName="parTrans" presStyleLbl="sibTrans2D1" presStyleIdx="2" presStyleCnt="4"/>
      <dgm:spPr/>
      <dgm:t>
        <a:bodyPr/>
        <a:lstStyle/>
        <a:p>
          <a:endParaRPr lang="ru-RU"/>
        </a:p>
      </dgm:t>
    </dgm:pt>
    <dgm:pt modelId="{874FD18E-29DF-46C9-AFBB-9D0B9A99FABD}" type="pres">
      <dgm:prSet presAssocID="{81C17E53-671D-429E-8B4E-89AC6A9CDB47}" presName="connectorText" presStyleLbl="sibTrans2D1" presStyleIdx="2" presStyleCnt="4"/>
      <dgm:spPr/>
      <dgm:t>
        <a:bodyPr/>
        <a:lstStyle/>
        <a:p>
          <a:endParaRPr lang="ru-RU"/>
        </a:p>
      </dgm:t>
    </dgm:pt>
    <dgm:pt modelId="{95A25874-5A35-4558-AF46-EC9802D70D13}" type="pres">
      <dgm:prSet presAssocID="{515C799C-9513-4C92-AF1D-8A6649004AF5}" presName="node" presStyleLbl="node1" presStyleIdx="2" presStyleCnt="4" custScaleX="15218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19DC99-890A-4F6F-9805-BFA201A591C0}" type="pres">
      <dgm:prSet presAssocID="{5B820C5D-BE03-4A84-B4D8-3E886FAC1737}" presName="parTrans" presStyleLbl="sibTrans2D1" presStyleIdx="3" presStyleCnt="4"/>
      <dgm:spPr/>
      <dgm:t>
        <a:bodyPr/>
        <a:lstStyle/>
        <a:p>
          <a:endParaRPr lang="ru-RU"/>
        </a:p>
      </dgm:t>
    </dgm:pt>
    <dgm:pt modelId="{337E861E-5710-41B2-9B70-292E9C3970F4}" type="pres">
      <dgm:prSet presAssocID="{5B820C5D-BE03-4A84-B4D8-3E886FAC1737}" presName="connectorText" presStyleLbl="sibTrans2D1" presStyleIdx="3" presStyleCnt="4"/>
      <dgm:spPr/>
      <dgm:t>
        <a:bodyPr/>
        <a:lstStyle/>
        <a:p>
          <a:endParaRPr lang="ru-RU"/>
        </a:p>
      </dgm:t>
    </dgm:pt>
    <dgm:pt modelId="{A9D0388B-0C3D-4710-AEAB-04ACCFD74425}" type="pres">
      <dgm:prSet presAssocID="{1E7B20B3-25AD-4619-9513-793674342397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856334F-C71D-4F9A-ADBE-CC7B5E7662EE}" srcId="{8FAAE501-B948-4181-A854-77FE3EA8D31F}" destId="{C3E43DB2-D5C0-444C-9E64-58CBEA10FC5F}" srcOrd="0" destOrd="0" parTransId="{15BA5310-B1CD-4EBD-9C06-48932A70A391}" sibTransId="{6878ED85-365F-41AD-9A73-3357872EDCE6}"/>
    <dgm:cxn modelId="{2486A480-76C6-4D00-944F-29A0DA8A2D07}" type="presOf" srcId="{2F74B1F7-13F4-414D-927D-AB2D22778102}" destId="{8F6AC365-D018-4C73-9360-42BA4D1760A7}" srcOrd="1" destOrd="0" presId="urn:microsoft.com/office/officeart/2005/8/layout/radial5"/>
    <dgm:cxn modelId="{EEA7A5EE-9A31-416B-8A07-6D33ACCD4D8A}" type="presOf" srcId="{1E7B20B3-25AD-4619-9513-793674342397}" destId="{A9D0388B-0C3D-4710-AEAB-04ACCFD74425}" srcOrd="0" destOrd="0" presId="urn:microsoft.com/office/officeart/2005/8/layout/radial5"/>
    <dgm:cxn modelId="{2E46DF45-2BF1-47F5-819B-C4820A960AB4}" type="presOf" srcId="{81C17E53-671D-429E-8B4E-89AC6A9CDB47}" destId="{F492DE27-5778-4B14-A206-D61ADD5EBF1C}" srcOrd="0" destOrd="0" presId="urn:microsoft.com/office/officeart/2005/8/layout/radial5"/>
    <dgm:cxn modelId="{DE97A530-AF86-41CE-B14D-F45E49EE5CD0}" srcId="{C3E43DB2-D5C0-444C-9E64-58CBEA10FC5F}" destId="{1E7B20B3-25AD-4619-9513-793674342397}" srcOrd="3" destOrd="0" parTransId="{5B820C5D-BE03-4A84-B4D8-3E886FAC1737}" sibTransId="{7E980EA6-A003-48D6-B17F-8B5A5AB8C6D1}"/>
    <dgm:cxn modelId="{CA84A60A-D8FC-4632-96EC-A0CFF2A132F8}" type="presOf" srcId="{C3E43DB2-D5C0-444C-9E64-58CBEA10FC5F}" destId="{E295547C-DB7A-4940-ABFC-9D13708F84B4}" srcOrd="0" destOrd="0" presId="urn:microsoft.com/office/officeart/2005/8/layout/radial5"/>
    <dgm:cxn modelId="{8E98816E-EC3F-4C35-9969-11E5AE54C448}" type="presOf" srcId="{B7D1C2F3-3D68-4BA1-B0A9-CEB8D3DDF76C}" destId="{B17B5D86-8EDE-4770-99B5-9263332DB7EF}" srcOrd="1" destOrd="0" presId="urn:microsoft.com/office/officeart/2005/8/layout/radial5"/>
    <dgm:cxn modelId="{42259C92-1F90-4EA1-A40D-E4E34A2A9A9D}" srcId="{C3E43DB2-D5C0-444C-9E64-58CBEA10FC5F}" destId="{EF5B7138-976F-4E57-A71A-30BB88C9E14F}" srcOrd="0" destOrd="0" parTransId="{2F74B1F7-13F4-414D-927D-AB2D22778102}" sibTransId="{1BCE4CDD-FD82-42DA-ADB8-3BA4B32F3536}"/>
    <dgm:cxn modelId="{E5F0024A-B9BE-496E-9650-8DCAAF5DA893}" type="presOf" srcId="{515C799C-9513-4C92-AF1D-8A6649004AF5}" destId="{95A25874-5A35-4558-AF46-EC9802D70D13}" srcOrd="0" destOrd="0" presId="urn:microsoft.com/office/officeart/2005/8/layout/radial5"/>
    <dgm:cxn modelId="{A2BC63C9-A50E-4BD8-8125-F3DA39F900B8}" type="presOf" srcId="{EF5B7138-976F-4E57-A71A-30BB88C9E14F}" destId="{840CF05D-E16E-48EB-AE57-2A5A27BAD304}" srcOrd="0" destOrd="0" presId="urn:microsoft.com/office/officeart/2005/8/layout/radial5"/>
    <dgm:cxn modelId="{2490106B-2201-4142-A4A9-EC5733779AEC}" type="presOf" srcId="{5B820C5D-BE03-4A84-B4D8-3E886FAC1737}" destId="{337E861E-5710-41B2-9B70-292E9C3970F4}" srcOrd="1" destOrd="0" presId="urn:microsoft.com/office/officeart/2005/8/layout/radial5"/>
    <dgm:cxn modelId="{4BFCDA86-F48F-4443-A0EF-0D69AFEA33DE}" type="presOf" srcId="{81C17E53-671D-429E-8B4E-89AC6A9CDB47}" destId="{874FD18E-29DF-46C9-AFBB-9D0B9A99FABD}" srcOrd="1" destOrd="0" presId="urn:microsoft.com/office/officeart/2005/8/layout/radial5"/>
    <dgm:cxn modelId="{F425CDB5-D12B-4309-BCF4-9D191CE29123}" type="presOf" srcId="{5B820C5D-BE03-4A84-B4D8-3E886FAC1737}" destId="{5619DC99-890A-4F6F-9805-BFA201A591C0}" srcOrd="0" destOrd="0" presId="urn:microsoft.com/office/officeart/2005/8/layout/radial5"/>
    <dgm:cxn modelId="{B8EDCFC3-F6E4-429D-9337-DD1AB6C17919}" type="presOf" srcId="{B7D1C2F3-3D68-4BA1-B0A9-CEB8D3DDF76C}" destId="{5C8DB9D9-BC3D-4DDF-9EED-ED003E9856F3}" srcOrd="0" destOrd="0" presId="urn:microsoft.com/office/officeart/2005/8/layout/radial5"/>
    <dgm:cxn modelId="{0F12BC71-2BB5-4610-85C8-1BF831F2D4CA}" type="presOf" srcId="{2F74B1F7-13F4-414D-927D-AB2D22778102}" destId="{94E06623-B4F5-4870-B7DE-DF4495D0AD1E}" srcOrd="0" destOrd="0" presId="urn:microsoft.com/office/officeart/2005/8/layout/radial5"/>
    <dgm:cxn modelId="{BBF09FC8-C343-419F-9264-2B19E535941F}" type="presOf" srcId="{8FAAE501-B948-4181-A854-77FE3EA8D31F}" destId="{D4D4A49B-19C7-49E1-B18F-3DA655274847}" srcOrd="0" destOrd="0" presId="urn:microsoft.com/office/officeart/2005/8/layout/radial5"/>
    <dgm:cxn modelId="{C9EE2CDC-6556-4361-98F9-EEF303720D11}" srcId="{C3E43DB2-D5C0-444C-9E64-58CBEA10FC5F}" destId="{515C799C-9513-4C92-AF1D-8A6649004AF5}" srcOrd="2" destOrd="0" parTransId="{81C17E53-671D-429E-8B4E-89AC6A9CDB47}" sibTransId="{2EC03856-E68D-485F-9B76-B1BFEEAE9533}"/>
    <dgm:cxn modelId="{843D97CC-70DB-4482-ABD5-3718C61F0450}" srcId="{C3E43DB2-D5C0-444C-9E64-58CBEA10FC5F}" destId="{BFD79C67-2B4E-447A-83CB-D64EF50058D9}" srcOrd="1" destOrd="0" parTransId="{B7D1C2F3-3D68-4BA1-B0A9-CEB8D3DDF76C}" sibTransId="{45B71F0A-B041-4FB8-A488-80FA4823E4C2}"/>
    <dgm:cxn modelId="{55955755-1BA0-41BD-80C5-815BCA1B72E1}" type="presOf" srcId="{BFD79C67-2B4E-447A-83CB-D64EF50058D9}" destId="{D13DDEC2-B686-4F16-B176-3B7F628EB814}" srcOrd="0" destOrd="0" presId="urn:microsoft.com/office/officeart/2005/8/layout/radial5"/>
    <dgm:cxn modelId="{F1000C68-7EC4-44BC-967F-AC7D03735A3A}" type="presParOf" srcId="{D4D4A49B-19C7-49E1-B18F-3DA655274847}" destId="{E295547C-DB7A-4940-ABFC-9D13708F84B4}" srcOrd="0" destOrd="0" presId="urn:microsoft.com/office/officeart/2005/8/layout/radial5"/>
    <dgm:cxn modelId="{C47B3DD6-34E7-48E1-AB73-EF4F0C093526}" type="presParOf" srcId="{D4D4A49B-19C7-49E1-B18F-3DA655274847}" destId="{94E06623-B4F5-4870-B7DE-DF4495D0AD1E}" srcOrd="1" destOrd="0" presId="urn:microsoft.com/office/officeart/2005/8/layout/radial5"/>
    <dgm:cxn modelId="{3564C9D2-D57A-445B-ACCE-96A73F670087}" type="presParOf" srcId="{94E06623-B4F5-4870-B7DE-DF4495D0AD1E}" destId="{8F6AC365-D018-4C73-9360-42BA4D1760A7}" srcOrd="0" destOrd="0" presId="urn:microsoft.com/office/officeart/2005/8/layout/radial5"/>
    <dgm:cxn modelId="{0EB3541C-CACD-4055-9FB3-37C8E5B0462C}" type="presParOf" srcId="{D4D4A49B-19C7-49E1-B18F-3DA655274847}" destId="{840CF05D-E16E-48EB-AE57-2A5A27BAD304}" srcOrd="2" destOrd="0" presId="urn:microsoft.com/office/officeart/2005/8/layout/radial5"/>
    <dgm:cxn modelId="{BB5DD8FB-E7DF-4ABF-8C0B-7ED66A91BFB9}" type="presParOf" srcId="{D4D4A49B-19C7-49E1-B18F-3DA655274847}" destId="{5C8DB9D9-BC3D-4DDF-9EED-ED003E9856F3}" srcOrd="3" destOrd="0" presId="urn:microsoft.com/office/officeart/2005/8/layout/radial5"/>
    <dgm:cxn modelId="{E90D382A-1059-4748-AB20-56614509B3BB}" type="presParOf" srcId="{5C8DB9D9-BC3D-4DDF-9EED-ED003E9856F3}" destId="{B17B5D86-8EDE-4770-99B5-9263332DB7EF}" srcOrd="0" destOrd="0" presId="urn:microsoft.com/office/officeart/2005/8/layout/radial5"/>
    <dgm:cxn modelId="{627626A6-7BB0-4F0F-BEFA-8DB60CD7E6CD}" type="presParOf" srcId="{D4D4A49B-19C7-49E1-B18F-3DA655274847}" destId="{D13DDEC2-B686-4F16-B176-3B7F628EB814}" srcOrd="4" destOrd="0" presId="urn:microsoft.com/office/officeart/2005/8/layout/radial5"/>
    <dgm:cxn modelId="{DF6830D6-B340-48C6-972F-AEA40D21BB19}" type="presParOf" srcId="{D4D4A49B-19C7-49E1-B18F-3DA655274847}" destId="{F492DE27-5778-4B14-A206-D61ADD5EBF1C}" srcOrd="5" destOrd="0" presId="urn:microsoft.com/office/officeart/2005/8/layout/radial5"/>
    <dgm:cxn modelId="{FB66E133-7006-40CA-A938-6D306D14063D}" type="presParOf" srcId="{F492DE27-5778-4B14-A206-D61ADD5EBF1C}" destId="{874FD18E-29DF-46C9-AFBB-9D0B9A99FABD}" srcOrd="0" destOrd="0" presId="urn:microsoft.com/office/officeart/2005/8/layout/radial5"/>
    <dgm:cxn modelId="{060BB656-2D78-4819-9D35-6B3A40A0A56E}" type="presParOf" srcId="{D4D4A49B-19C7-49E1-B18F-3DA655274847}" destId="{95A25874-5A35-4558-AF46-EC9802D70D13}" srcOrd="6" destOrd="0" presId="urn:microsoft.com/office/officeart/2005/8/layout/radial5"/>
    <dgm:cxn modelId="{08E096B1-9E20-4C2F-BD6D-A14E2D921AD3}" type="presParOf" srcId="{D4D4A49B-19C7-49E1-B18F-3DA655274847}" destId="{5619DC99-890A-4F6F-9805-BFA201A591C0}" srcOrd="7" destOrd="0" presId="urn:microsoft.com/office/officeart/2005/8/layout/radial5"/>
    <dgm:cxn modelId="{C7B04CB1-1271-4C16-8EE9-95A5F2005E0A}" type="presParOf" srcId="{5619DC99-890A-4F6F-9805-BFA201A591C0}" destId="{337E861E-5710-41B2-9B70-292E9C3970F4}" srcOrd="0" destOrd="0" presId="urn:microsoft.com/office/officeart/2005/8/layout/radial5"/>
    <dgm:cxn modelId="{A2229F09-862F-470D-B064-422AC689097B}" type="presParOf" srcId="{D4D4A49B-19C7-49E1-B18F-3DA655274847}" destId="{A9D0388B-0C3D-4710-AEAB-04ACCFD74425}" srcOrd="8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481C179-EF7B-48B4-ADC9-69C20C528203}">
      <dsp:nvSpPr>
        <dsp:cNvPr id="0" name=""/>
        <dsp:cNvSpPr/>
      </dsp:nvSpPr>
      <dsp:spPr>
        <a:xfrm>
          <a:off x="0" y="464019"/>
          <a:ext cx="7488832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660B08-0290-45A4-99CC-756787887715}">
      <dsp:nvSpPr>
        <dsp:cNvPr id="0" name=""/>
        <dsp:cNvSpPr/>
      </dsp:nvSpPr>
      <dsp:spPr>
        <a:xfrm>
          <a:off x="374441" y="6459"/>
          <a:ext cx="5242182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ru-RU" sz="2400" kern="1200" dirty="0" smtClean="0">
              <a:solidFill>
                <a:srgbClr val="000000"/>
              </a:solidFill>
              <a:latin typeface="Book Antiqua" panose="02040602050305030304" pitchFamily="18" charset="0"/>
            </a:rPr>
            <a:t>The need of the employer</a:t>
          </a:r>
          <a:endParaRPr lang="ru-RU" sz="2400" kern="1200" dirty="0">
            <a:latin typeface="Book Antiqua" panose="02040602050305030304" pitchFamily="18" charset="0"/>
          </a:endParaRPr>
        </a:p>
      </dsp:txBody>
      <dsp:txXfrm>
        <a:off x="419113" y="51131"/>
        <a:ext cx="5152838" cy="825776"/>
      </dsp:txXfrm>
    </dsp:sp>
    <dsp:sp modelId="{FD425300-37A7-483B-9E04-B38EC0E44D4D}">
      <dsp:nvSpPr>
        <dsp:cNvPr id="0" name=""/>
        <dsp:cNvSpPr/>
      </dsp:nvSpPr>
      <dsp:spPr>
        <a:xfrm>
          <a:off x="0" y="1870179"/>
          <a:ext cx="7488832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5432678-30A9-43D4-A77F-E20FD656C410}">
      <dsp:nvSpPr>
        <dsp:cNvPr id="0" name=""/>
        <dsp:cNvSpPr/>
      </dsp:nvSpPr>
      <dsp:spPr>
        <a:xfrm>
          <a:off x="374441" y="1412619"/>
          <a:ext cx="5242182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ook Antiqua" panose="02040602050305030304" pitchFamily="18" charset="0"/>
            </a:rPr>
            <a:t>Funding</a:t>
          </a:r>
          <a:endParaRPr lang="ru-RU" sz="2400" kern="1200" dirty="0">
            <a:latin typeface="Book Antiqua" panose="02040602050305030304" pitchFamily="18" charset="0"/>
          </a:endParaRPr>
        </a:p>
      </dsp:txBody>
      <dsp:txXfrm>
        <a:off x="419113" y="1457291"/>
        <a:ext cx="5152838" cy="825776"/>
      </dsp:txXfrm>
    </dsp:sp>
    <dsp:sp modelId="{22824842-4742-4852-9E2C-8BB2D0BDE668}">
      <dsp:nvSpPr>
        <dsp:cNvPr id="0" name=""/>
        <dsp:cNvSpPr/>
      </dsp:nvSpPr>
      <dsp:spPr>
        <a:xfrm>
          <a:off x="0" y="3276340"/>
          <a:ext cx="7488832" cy="781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3E1BDB43-534F-4D62-B620-A0E64124EFE4}">
      <dsp:nvSpPr>
        <dsp:cNvPr id="0" name=""/>
        <dsp:cNvSpPr/>
      </dsp:nvSpPr>
      <dsp:spPr>
        <a:xfrm>
          <a:off x="374441" y="2818780"/>
          <a:ext cx="5242182" cy="915120"/>
        </a:xfrm>
        <a:prstGeom prst="roundRect">
          <a:avLst/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l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8142" tIns="0" rIns="198142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>
              <a:latin typeface="Book Antiqua" panose="02040602050305030304" pitchFamily="18" charset="0"/>
            </a:rPr>
            <a:t>Repair, purchase and installation of training simulators</a:t>
          </a:r>
          <a:endParaRPr lang="ru-RU" sz="2400" kern="1200" dirty="0">
            <a:latin typeface="Book Antiqua" panose="02040602050305030304" pitchFamily="18" charset="0"/>
          </a:endParaRPr>
        </a:p>
      </dsp:txBody>
      <dsp:txXfrm>
        <a:off x="419113" y="2863452"/>
        <a:ext cx="5152838" cy="82577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95547C-DB7A-4940-ABFC-9D13708F84B4}">
      <dsp:nvSpPr>
        <dsp:cNvPr id="0" name=""/>
        <dsp:cNvSpPr/>
      </dsp:nvSpPr>
      <dsp:spPr>
        <a:xfrm>
          <a:off x="3660101" y="2255945"/>
          <a:ext cx="1608788" cy="1608788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Project</a:t>
          </a:r>
          <a:endParaRPr lang="ru-RU" sz="2400" kern="1200" dirty="0"/>
        </a:p>
      </dsp:txBody>
      <dsp:txXfrm>
        <a:off x="3895703" y="2491547"/>
        <a:ext cx="1137584" cy="1137584"/>
      </dsp:txXfrm>
    </dsp:sp>
    <dsp:sp modelId="{94E06623-B4F5-4870-B7DE-DF4495D0AD1E}">
      <dsp:nvSpPr>
        <dsp:cNvPr id="0" name=""/>
        <dsp:cNvSpPr/>
      </dsp:nvSpPr>
      <dsp:spPr>
        <a:xfrm rot="16200000">
          <a:off x="4293845" y="1670129"/>
          <a:ext cx="341301" cy="546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345040" y="1830721"/>
        <a:ext cx="238911" cy="328193"/>
      </dsp:txXfrm>
    </dsp:sp>
    <dsp:sp modelId="{840CF05D-E16E-48EB-AE57-2A5A27BAD304}">
      <dsp:nvSpPr>
        <dsp:cNvPr id="0" name=""/>
        <dsp:cNvSpPr/>
      </dsp:nvSpPr>
      <dsp:spPr>
        <a:xfrm>
          <a:off x="3660101" y="3193"/>
          <a:ext cx="1608788" cy="160878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Business skills</a:t>
          </a:r>
          <a:endParaRPr lang="ru-RU" sz="1400" kern="1200" dirty="0"/>
        </a:p>
      </dsp:txBody>
      <dsp:txXfrm>
        <a:off x="3895703" y="238795"/>
        <a:ext cx="1137584" cy="1137584"/>
      </dsp:txXfrm>
    </dsp:sp>
    <dsp:sp modelId="{5C8DB9D9-BC3D-4DDF-9EED-ED003E9856F3}">
      <dsp:nvSpPr>
        <dsp:cNvPr id="0" name=""/>
        <dsp:cNvSpPr/>
      </dsp:nvSpPr>
      <dsp:spPr>
        <a:xfrm>
          <a:off x="5410562" y="2786846"/>
          <a:ext cx="341301" cy="546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5410562" y="2896243"/>
        <a:ext cx="238911" cy="328193"/>
      </dsp:txXfrm>
    </dsp:sp>
    <dsp:sp modelId="{D13DDEC2-B686-4F16-B176-3B7F628EB814}">
      <dsp:nvSpPr>
        <dsp:cNvPr id="0" name=""/>
        <dsp:cNvSpPr/>
      </dsp:nvSpPr>
      <dsp:spPr>
        <a:xfrm>
          <a:off x="5912854" y="2255945"/>
          <a:ext cx="1608788" cy="1608788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5">
                  <a:lumMod val="10000"/>
                </a:schemeClr>
              </a:solidFill>
            </a:rPr>
            <a:t>Plan</a:t>
          </a:r>
          <a:endParaRPr lang="ru-RU" sz="1400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6148456" y="2491547"/>
        <a:ext cx="1137584" cy="1137584"/>
      </dsp:txXfrm>
    </dsp:sp>
    <dsp:sp modelId="{F492DE27-5778-4B14-A206-D61ADD5EBF1C}">
      <dsp:nvSpPr>
        <dsp:cNvPr id="0" name=""/>
        <dsp:cNvSpPr/>
      </dsp:nvSpPr>
      <dsp:spPr>
        <a:xfrm rot="5400000">
          <a:off x="4293845" y="3903562"/>
          <a:ext cx="341301" cy="546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>
        <a:off x="4345040" y="3961764"/>
        <a:ext cx="238911" cy="328193"/>
      </dsp:txXfrm>
    </dsp:sp>
    <dsp:sp modelId="{95A25874-5A35-4558-AF46-EC9802D70D13}">
      <dsp:nvSpPr>
        <dsp:cNvPr id="0" name=""/>
        <dsp:cNvSpPr/>
      </dsp:nvSpPr>
      <dsp:spPr>
        <a:xfrm>
          <a:off x="3240361" y="4508698"/>
          <a:ext cx="2448269" cy="1608788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To organize</a:t>
          </a:r>
          <a:endParaRPr lang="ru-RU" sz="1400" kern="1200" dirty="0"/>
        </a:p>
      </dsp:txBody>
      <dsp:txXfrm>
        <a:off x="3598902" y="4744300"/>
        <a:ext cx="1731187" cy="1137584"/>
      </dsp:txXfrm>
    </dsp:sp>
    <dsp:sp modelId="{5619DC99-890A-4F6F-9805-BFA201A591C0}">
      <dsp:nvSpPr>
        <dsp:cNvPr id="0" name=""/>
        <dsp:cNvSpPr/>
      </dsp:nvSpPr>
      <dsp:spPr>
        <a:xfrm rot="10800000">
          <a:off x="3177128" y="2786846"/>
          <a:ext cx="341301" cy="546987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400" kern="1200"/>
        </a:p>
      </dsp:txBody>
      <dsp:txXfrm rot="10800000">
        <a:off x="3279518" y="2896243"/>
        <a:ext cx="238911" cy="328193"/>
      </dsp:txXfrm>
    </dsp:sp>
    <dsp:sp modelId="{A9D0388B-0C3D-4710-AEAB-04ACCFD74425}">
      <dsp:nvSpPr>
        <dsp:cNvPr id="0" name=""/>
        <dsp:cNvSpPr/>
      </dsp:nvSpPr>
      <dsp:spPr>
        <a:xfrm>
          <a:off x="1407349" y="2255945"/>
          <a:ext cx="1608788" cy="1608788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5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solidFill>
                <a:schemeClr val="accent5">
                  <a:lumMod val="10000"/>
                </a:schemeClr>
              </a:solidFill>
            </a:rPr>
            <a:t>Exchange of experience</a:t>
          </a:r>
          <a:endParaRPr lang="ru-RU" sz="1400" kern="1200" dirty="0">
            <a:solidFill>
              <a:schemeClr val="accent5">
                <a:lumMod val="10000"/>
              </a:schemeClr>
            </a:solidFill>
          </a:endParaRPr>
        </a:p>
      </dsp:txBody>
      <dsp:txXfrm>
        <a:off x="1642951" y="2491547"/>
        <a:ext cx="1137584" cy="11375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8442852B-D201-42D7-91CE-21ADFCA06CE2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dirty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BC8B8E9-3D43-437E-A6C7-37E371C1A493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509969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2970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07A2735-4307-4D99-93BA-68066D276AF4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95468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Рисунок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2036763"/>
            <a:ext cx="8223250" cy="278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4929199"/>
            <a:ext cx="7772400" cy="1143008"/>
          </a:xfrm>
        </p:spPr>
        <p:txBody>
          <a:bodyPr/>
          <a:lstStyle>
            <a:lvl1pPr marL="0" marR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lang="ru-RU" sz="3600" b="1" kern="1200" dirty="0">
                <a:solidFill>
                  <a:srgbClr val="008080"/>
                </a:solidFill>
                <a:latin typeface="Comic Sans MS" pitchFamily="66" charset="0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781040"/>
          </a:xfrm>
        </p:spPr>
        <p:txBody>
          <a:bodyPr/>
          <a:lstStyle>
            <a:lvl1pPr marL="0" indent="0" algn="ctr" rtl="0" fontAlgn="base">
              <a:spcBef>
                <a:spcPct val="50000"/>
              </a:spcBef>
              <a:spcAft>
                <a:spcPct val="0"/>
              </a:spcAft>
              <a:buNone/>
              <a:defRPr lang="ru-RU" sz="3600" b="1" kern="1200" dirty="0">
                <a:solidFill>
                  <a:srgbClr val="008080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06909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FE54F5-4AEE-489C-8486-0F36F9B59786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2F378-6742-4B05-B3CB-17A26BCE501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89788177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182670-2F83-433A-881D-6FE80B59C386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C8676-CF59-4FC7-BB90-B1F364004F8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546061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1F0D9-7ABD-4C5F-97FC-13682226844D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154D60-B06D-4DFD-B440-169B4DD8F94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87612712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85794"/>
            <a:ext cx="8229600" cy="1143000"/>
          </a:xfrm>
        </p:spPr>
        <p:txBody>
          <a:bodyPr/>
          <a:lstStyle>
            <a:lvl1pPr>
              <a:defRPr sz="3600" baseline="0"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14554"/>
            <a:ext cx="8229600" cy="3911609"/>
          </a:xfrm>
        </p:spPr>
        <p:txBody>
          <a:bodyPr/>
          <a:lstStyle>
            <a:lvl1pPr>
              <a:buNone/>
              <a:defRPr sz="2400">
                <a:latin typeface="Comic Sans MS" pitchFamily="66" charset="0"/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50343C-36D1-4CDD-AC33-1C942111E6CF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A92CB0-AEC0-42CC-81F0-51A962B83EE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2740865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4429132"/>
            <a:ext cx="7772400" cy="1362075"/>
          </a:xfrm>
        </p:spPr>
        <p:txBody>
          <a:bodyPr anchor="t"/>
          <a:lstStyle>
            <a:lvl1pPr algn="l">
              <a:defRPr sz="3200" b="1" cap="all">
                <a:latin typeface="Comic Sans MS" pitchFamily="66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89634910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F0E512-A801-4CAB-B288-6D34DD13218C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3AA486-5E2A-4D87-9F4C-8C2F530FC454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66909973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1C759-91DD-4E4F-A3CA-1E9DDDD93807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09443D-E190-48A9-A7EC-C0664C7457D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94916899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D600F5-A9CD-47D7-AA7C-D4D1C6E79BBA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824C13-DB9F-4B28-9D23-182856A0B9E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65646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4A44E-ABB8-480A-B7BE-23DFA43DEECA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F6582D-A9FF-4C16-ABE9-B0E446F5E15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6878241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D4207-9817-480D-A2A1-32505C728ACB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38F19-408D-4698-B611-13F7821B61F5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902837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dirty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C07D1D-2319-45C6-9337-2B29DFF2FE49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4E828-5A0A-46B1-85AD-73049A742F4E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72636114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fld id="{C68569A3-CE42-4673-8A52-BFD642F51C37}" type="datetimeFigureOut">
              <a:rPr lang="ru-RU"/>
              <a:pPr>
                <a:defRPr/>
              </a:pPr>
              <a:t>14.09.2017</a:t>
            </a:fld>
            <a:endParaRPr lang="ru-RU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860A0296-7FB7-431B-A260-02E887C6B02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364" r:id="rId1"/>
    <p:sldLayoutId id="2147484354" r:id="rId2"/>
    <p:sldLayoutId id="2147484365" r:id="rId3"/>
    <p:sldLayoutId id="2147484355" r:id="rId4"/>
    <p:sldLayoutId id="2147484356" r:id="rId5"/>
    <p:sldLayoutId id="2147484357" r:id="rId6"/>
    <p:sldLayoutId id="2147484358" r:id="rId7"/>
    <p:sldLayoutId id="2147484359" r:id="rId8"/>
    <p:sldLayoutId id="2147484360" r:id="rId9"/>
    <p:sldLayoutId id="2147484361" r:id="rId10"/>
    <p:sldLayoutId id="2147484362" r:id="rId11"/>
    <p:sldLayoutId id="2147484363" r:id="rId12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lang="ru-RU" sz="3200" b="1" dirty="0">
          <a:solidFill>
            <a:srgbClr val="008080"/>
          </a:solidFill>
          <a:latin typeface="Comic Sans MS" pitchFamily="66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8080"/>
          </a:solidFill>
          <a:latin typeface="Comic Sans MS" pitchFamily="66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endParaRPr lang="ru-RU" dirty="0" smtClean="0"/>
          </a:p>
        </p:txBody>
      </p:sp>
      <p:pic>
        <p:nvPicPr>
          <p:cNvPr id="3076" name="Picture 2" descr="C:\Users\er17mv\AppData\Local\Microsoft\Windows\Temporary Internet Files\Content.Outlook\FWVK67C6\contant_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836711"/>
            <a:ext cx="8352928" cy="5861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475656" y="2044012"/>
            <a:ext cx="3528392" cy="1384988"/>
          </a:xfrm>
          <a:prstGeom prst="rect">
            <a:avLst/>
          </a:prstGeom>
          <a:noFill/>
        </p:spPr>
        <p:txBody>
          <a:bodyPr wrap="square" lIns="91434" tIns="45717" rIns="91434" bIns="45717" rtlCol="0">
            <a:spAutoFit/>
          </a:bodyPr>
          <a:lstStyle/>
          <a:p>
            <a:pPr algn="ctr"/>
            <a:r>
              <a:rPr lang="en-US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Project for cooperation with partners</a:t>
            </a:r>
            <a:endParaRPr lang="ru-RU" sz="2400" b="1" dirty="0">
              <a:solidFill>
                <a:schemeClr val="bg1"/>
              </a:solidFill>
              <a:latin typeface="+mj-lt"/>
              <a:cs typeface="Times New Roman" pitchFamily="18" charset="0"/>
            </a:endParaRPr>
          </a:p>
        </p:txBody>
      </p:sp>
      <p:pic>
        <p:nvPicPr>
          <p:cNvPr id="8" name="Picture 3" descr="C:\Users\eantonov.MOSKOVIA\Desktop\Канищев\Презентации\0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4221087"/>
            <a:ext cx="2736303" cy="23042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 descr="Komp-yuterny-j-klass-300x20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148064" y="4246636"/>
            <a:ext cx="3910286" cy="2278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3011" name="Picture 3" descr="C:\Users\eantonov.MOSKOVIA\Desktop\Канищев\Презентации\sochi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54069"/>
          <a:stretch/>
        </p:blipFill>
        <p:spPr bwMode="auto">
          <a:xfrm>
            <a:off x="7602959" y="1879886"/>
            <a:ext cx="1477814" cy="2341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737228" y="-19391"/>
            <a:ext cx="36718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Moskow</a:t>
            </a:r>
            <a:r>
              <a:rPr lang="en-US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 region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1855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/>
          <p:cNvGrpSpPr>
            <a:grpSpLocks noChangeAspect="1"/>
          </p:cNvGrpSpPr>
          <p:nvPr/>
        </p:nvGrpSpPr>
        <p:grpSpPr>
          <a:xfrm>
            <a:off x="1840599" y="2785130"/>
            <a:ext cx="6030633" cy="1360895"/>
            <a:chOff x="1167979" y="2304306"/>
            <a:chExt cx="8136904" cy="1836204"/>
          </a:xfrm>
          <a:solidFill>
            <a:schemeClr val="bg1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3" name="Прямоугольник 2"/>
            <p:cNvSpPr/>
            <p:nvPr/>
          </p:nvSpPr>
          <p:spPr>
            <a:xfrm>
              <a:off x="1167979" y="3187700"/>
              <a:ext cx="8136904" cy="86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" name="Арка 4"/>
            <p:cNvSpPr/>
            <p:nvPr/>
          </p:nvSpPr>
          <p:spPr>
            <a:xfrm>
              <a:off x="2176091" y="2304306"/>
              <a:ext cx="6120680" cy="1836204"/>
            </a:xfrm>
            <a:custGeom>
              <a:avLst/>
              <a:gdLst>
                <a:gd name="connsiteX0" fmla="*/ 0 w 6120680"/>
                <a:gd name="connsiteY0" fmla="*/ 1836204 h 3672408"/>
                <a:gd name="connsiteX1" fmla="*/ 3060340 w 6120680"/>
                <a:gd name="connsiteY1" fmla="*/ 0 h 3672408"/>
                <a:gd name="connsiteX2" fmla="*/ 6120680 w 6120680"/>
                <a:gd name="connsiteY2" fmla="*/ 1836204 h 3672408"/>
                <a:gd name="connsiteX3" fmla="*/ 5941944 w 6120680"/>
                <a:gd name="connsiteY3" fmla="*/ 1836204 h 3672408"/>
                <a:gd name="connsiteX4" fmla="*/ 3060340 w 6120680"/>
                <a:gd name="connsiteY4" fmla="*/ 178736 h 3672408"/>
                <a:gd name="connsiteX5" fmla="*/ 178736 w 6120680"/>
                <a:gd name="connsiteY5" fmla="*/ 1836204 h 3672408"/>
                <a:gd name="connsiteX6" fmla="*/ 0 w 6120680"/>
                <a:gd name="connsiteY6" fmla="*/ 1836204 h 3672408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0680" h="1836204">
                  <a:moveTo>
                    <a:pt x="0" y="1836204"/>
                  </a:moveTo>
                  <a:cubicBezTo>
                    <a:pt x="679450" y="1050697"/>
                    <a:pt x="1370161" y="0"/>
                    <a:pt x="3060340" y="0"/>
                  </a:cubicBezTo>
                  <a:cubicBezTo>
                    <a:pt x="4750519" y="0"/>
                    <a:pt x="5536480" y="1107847"/>
                    <a:pt x="6120680" y="1836204"/>
                  </a:cubicBezTo>
                  <a:lnTo>
                    <a:pt x="5941944" y="1836204"/>
                  </a:lnTo>
                  <a:cubicBezTo>
                    <a:pt x="5364094" y="1143060"/>
                    <a:pt x="4651806" y="178736"/>
                    <a:pt x="3060340" y="178736"/>
                  </a:cubicBezTo>
                  <a:cubicBezTo>
                    <a:pt x="1468874" y="178736"/>
                    <a:pt x="845486" y="1098610"/>
                    <a:pt x="178736" y="1836204"/>
                  </a:cubicBezTo>
                  <a:lnTo>
                    <a:pt x="0" y="183620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" name="Прямоугольник 4"/>
            <p:cNvSpPr/>
            <p:nvPr/>
          </p:nvSpPr>
          <p:spPr>
            <a:xfrm>
              <a:off x="1782143" y="2880370"/>
              <a:ext cx="504056" cy="1260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Прямоугольник 5"/>
            <p:cNvSpPr/>
            <p:nvPr/>
          </p:nvSpPr>
          <p:spPr>
            <a:xfrm>
              <a:off x="8109222" y="2880370"/>
              <a:ext cx="504056" cy="1260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Прямоугольник 6"/>
            <p:cNvSpPr/>
            <p:nvPr/>
          </p:nvSpPr>
          <p:spPr>
            <a:xfrm>
              <a:off x="3582343" y="2808448"/>
              <a:ext cx="36000" cy="4319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3878446" y="2664346"/>
              <a:ext cx="36000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4174549" y="2592424"/>
              <a:ext cx="36000" cy="61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4470652" y="2520416"/>
              <a:ext cx="36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4766755" y="2376314"/>
              <a:ext cx="36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Прямоугольник 11"/>
            <p:cNvSpPr/>
            <p:nvPr/>
          </p:nvSpPr>
          <p:spPr>
            <a:xfrm>
              <a:off x="5062858" y="2376314"/>
              <a:ext cx="36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5358961" y="2376314"/>
              <a:ext cx="36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655064" y="2376314"/>
              <a:ext cx="36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5951167" y="2520416"/>
              <a:ext cx="36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Прямоугольник 15"/>
            <p:cNvSpPr/>
            <p:nvPr/>
          </p:nvSpPr>
          <p:spPr>
            <a:xfrm>
              <a:off x="6247270" y="2592338"/>
              <a:ext cx="36000" cy="61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" name="Прямоугольник 16"/>
            <p:cNvSpPr/>
            <p:nvPr/>
          </p:nvSpPr>
          <p:spPr>
            <a:xfrm>
              <a:off x="6543373" y="2664346"/>
              <a:ext cx="36000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Прямоугольник 17"/>
            <p:cNvSpPr/>
            <p:nvPr/>
          </p:nvSpPr>
          <p:spPr>
            <a:xfrm>
              <a:off x="6839471" y="2808448"/>
              <a:ext cx="36000" cy="4319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206" r="44149"/>
          <a:stretch/>
        </p:blipFill>
        <p:spPr bwMode="auto">
          <a:xfrm>
            <a:off x="249989" y="2010606"/>
            <a:ext cx="1623097" cy="429871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31" r="68330"/>
          <a:stretch/>
        </p:blipFill>
        <p:spPr>
          <a:xfrm>
            <a:off x="7450789" y="2060848"/>
            <a:ext cx="1551069" cy="42484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Прямоугольник 20"/>
          <p:cNvSpPr/>
          <p:nvPr/>
        </p:nvSpPr>
        <p:spPr>
          <a:xfrm>
            <a:off x="2039370" y="4147841"/>
            <a:ext cx="53726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Book Antiqua" pitchFamily="18" charset="0"/>
              </a:rPr>
              <a:t>MODEL</a:t>
            </a:r>
          </a:p>
          <a:p>
            <a:pPr algn="ctr"/>
            <a:r>
              <a:rPr lang="en-US" sz="2800" b="1" dirty="0" smtClean="0">
                <a:latin typeface="Book Antiqua" pitchFamily="18" charset="0"/>
              </a:rPr>
              <a:t>Public-private </a:t>
            </a:r>
            <a:r>
              <a:rPr lang="en-US" sz="2800" b="1" dirty="0">
                <a:latin typeface="Book Antiqua" pitchFamily="18" charset="0"/>
              </a:rPr>
              <a:t>partnership of the region's businesses and educational institutions</a:t>
            </a:r>
            <a:endParaRPr lang="ru-RU" sz="1050" b="1" i="1" dirty="0">
              <a:latin typeface="Book Antiqua" pitchFamily="18" charset="0"/>
            </a:endParaRPr>
          </a:p>
        </p:txBody>
      </p:sp>
      <p:grpSp>
        <p:nvGrpSpPr>
          <p:cNvPr id="23" name="Группа 22"/>
          <p:cNvGrpSpPr>
            <a:grpSpLocks noChangeAspect="1"/>
          </p:cNvGrpSpPr>
          <p:nvPr/>
        </p:nvGrpSpPr>
        <p:grpSpPr>
          <a:xfrm>
            <a:off x="1710365" y="3198736"/>
            <a:ext cx="6030633" cy="1360895"/>
            <a:chOff x="1167979" y="2304306"/>
            <a:chExt cx="8136904" cy="1836204"/>
          </a:xfrm>
          <a:solidFill>
            <a:schemeClr val="accent4"/>
          </a:solidFill>
          <a:effectLst>
            <a:reflection blurRad="6350" stA="52000" endA="300" endPos="35000" dir="5400000" sy="-100000" algn="bl" rotWithShape="0"/>
          </a:effectLst>
        </p:grpSpPr>
        <p:sp>
          <p:nvSpPr>
            <p:cNvPr id="24" name="Прямоугольник 23"/>
            <p:cNvSpPr/>
            <p:nvPr/>
          </p:nvSpPr>
          <p:spPr>
            <a:xfrm>
              <a:off x="1167979" y="3187700"/>
              <a:ext cx="8136904" cy="86618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5" name="Арка 4"/>
            <p:cNvSpPr/>
            <p:nvPr/>
          </p:nvSpPr>
          <p:spPr>
            <a:xfrm>
              <a:off x="2176091" y="2304306"/>
              <a:ext cx="6120680" cy="1836204"/>
            </a:xfrm>
            <a:custGeom>
              <a:avLst/>
              <a:gdLst>
                <a:gd name="connsiteX0" fmla="*/ 0 w 6120680"/>
                <a:gd name="connsiteY0" fmla="*/ 1836204 h 3672408"/>
                <a:gd name="connsiteX1" fmla="*/ 3060340 w 6120680"/>
                <a:gd name="connsiteY1" fmla="*/ 0 h 3672408"/>
                <a:gd name="connsiteX2" fmla="*/ 6120680 w 6120680"/>
                <a:gd name="connsiteY2" fmla="*/ 1836204 h 3672408"/>
                <a:gd name="connsiteX3" fmla="*/ 5941944 w 6120680"/>
                <a:gd name="connsiteY3" fmla="*/ 1836204 h 3672408"/>
                <a:gd name="connsiteX4" fmla="*/ 3060340 w 6120680"/>
                <a:gd name="connsiteY4" fmla="*/ 178736 h 3672408"/>
                <a:gd name="connsiteX5" fmla="*/ 178736 w 6120680"/>
                <a:gd name="connsiteY5" fmla="*/ 1836204 h 3672408"/>
                <a:gd name="connsiteX6" fmla="*/ 0 w 6120680"/>
                <a:gd name="connsiteY6" fmla="*/ 1836204 h 3672408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  <a:gd name="connsiteX0" fmla="*/ 0 w 6120680"/>
                <a:gd name="connsiteY0" fmla="*/ 1836204 h 1836204"/>
                <a:gd name="connsiteX1" fmla="*/ 3060340 w 6120680"/>
                <a:gd name="connsiteY1" fmla="*/ 0 h 1836204"/>
                <a:gd name="connsiteX2" fmla="*/ 6120680 w 6120680"/>
                <a:gd name="connsiteY2" fmla="*/ 1836204 h 1836204"/>
                <a:gd name="connsiteX3" fmla="*/ 5941944 w 6120680"/>
                <a:gd name="connsiteY3" fmla="*/ 1836204 h 1836204"/>
                <a:gd name="connsiteX4" fmla="*/ 3060340 w 6120680"/>
                <a:gd name="connsiteY4" fmla="*/ 178736 h 1836204"/>
                <a:gd name="connsiteX5" fmla="*/ 178736 w 6120680"/>
                <a:gd name="connsiteY5" fmla="*/ 1836204 h 1836204"/>
                <a:gd name="connsiteX6" fmla="*/ 0 w 6120680"/>
                <a:gd name="connsiteY6" fmla="*/ 1836204 h 1836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20680" h="1836204">
                  <a:moveTo>
                    <a:pt x="0" y="1836204"/>
                  </a:moveTo>
                  <a:cubicBezTo>
                    <a:pt x="679450" y="1050697"/>
                    <a:pt x="1370161" y="0"/>
                    <a:pt x="3060340" y="0"/>
                  </a:cubicBezTo>
                  <a:cubicBezTo>
                    <a:pt x="4750519" y="0"/>
                    <a:pt x="5536480" y="1107847"/>
                    <a:pt x="6120680" y="1836204"/>
                  </a:cubicBezTo>
                  <a:lnTo>
                    <a:pt x="5941944" y="1836204"/>
                  </a:lnTo>
                  <a:cubicBezTo>
                    <a:pt x="5364094" y="1143060"/>
                    <a:pt x="4651806" y="178736"/>
                    <a:pt x="3060340" y="178736"/>
                  </a:cubicBezTo>
                  <a:cubicBezTo>
                    <a:pt x="1468874" y="178736"/>
                    <a:pt x="845486" y="1098610"/>
                    <a:pt x="178736" y="1836204"/>
                  </a:cubicBezTo>
                  <a:lnTo>
                    <a:pt x="0" y="1836204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1782143" y="2880370"/>
              <a:ext cx="504056" cy="1260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8109222" y="2880370"/>
              <a:ext cx="504056" cy="126014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582343" y="2808448"/>
              <a:ext cx="36000" cy="4319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29" name="Прямоугольник 28"/>
            <p:cNvSpPr/>
            <p:nvPr/>
          </p:nvSpPr>
          <p:spPr>
            <a:xfrm>
              <a:off x="3878446" y="2664346"/>
              <a:ext cx="36000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0" name="Прямоугольник 29"/>
            <p:cNvSpPr/>
            <p:nvPr/>
          </p:nvSpPr>
          <p:spPr>
            <a:xfrm>
              <a:off x="4174549" y="2592424"/>
              <a:ext cx="36000" cy="61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1" name="Прямоугольник 30"/>
            <p:cNvSpPr/>
            <p:nvPr/>
          </p:nvSpPr>
          <p:spPr>
            <a:xfrm>
              <a:off x="4470652" y="2520416"/>
              <a:ext cx="36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4766755" y="2376314"/>
              <a:ext cx="36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5062858" y="2376314"/>
              <a:ext cx="36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5358961" y="2376314"/>
              <a:ext cx="36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5655064" y="2376314"/>
              <a:ext cx="36000" cy="82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6" name="Прямоугольник 35"/>
            <p:cNvSpPr/>
            <p:nvPr/>
          </p:nvSpPr>
          <p:spPr>
            <a:xfrm>
              <a:off x="5951167" y="2520416"/>
              <a:ext cx="36000" cy="7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7" name="Прямоугольник 36"/>
            <p:cNvSpPr/>
            <p:nvPr/>
          </p:nvSpPr>
          <p:spPr>
            <a:xfrm>
              <a:off x="6247270" y="2592338"/>
              <a:ext cx="36000" cy="612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6543373" y="2664346"/>
              <a:ext cx="36000" cy="576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  <p:sp>
          <p:nvSpPr>
            <p:cNvPr id="39" name="Прямоугольник 38"/>
            <p:cNvSpPr/>
            <p:nvPr/>
          </p:nvSpPr>
          <p:spPr>
            <a:xfrm>
              <a:off x="6839471" y="2808448"/>
              <a:ext cx="36000" cy="43196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endParaRPr>
            </a:p>
          </p:txBody>
        </p:sp>
      </p:grpSp>
      <p:sp>
        <p:nvSpPr>
          <p:cNvPr id="40" name="Rectangle 7"/>
          <p:cNvSpPr>
            <a:spLocks noChangeArrowheads="1"/>
          </p:cNvSpPr>
          <p:nvPr/>
        </p:nvSpPr>
        <p:spPr bwMode="auto">
          <a:xfrm>
            <a:off x="684213" y="44549"/>
            <a:ext cx="36718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</a:t>
            </a:r>
            <a:r>
              <a:rPr lang="en-US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program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</a:t>
            </a:r>
            <a:r>
              <a:rPr lang="en-US" altLang="ru-RU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INFLUX</a:t>
            </a:r>
            <a:endParaRPr lang="ru-RU" altLang="ru-RU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56579" y="957183"/>
            <a:ext cx="828092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smtClean="0">
                <a:solidFill>
                  <a:schemeClr val="tx2"/>
                </a:solidFill>
                <a:latin typeface="Book Antiqua" pitchFamily="18" charset="0"/>
              </a:rPr>
              <a:t>With in </a:t>
            </a:r>
            <a:r>
              <a:rPr lang="en-US" sz="2400" b="1" dirty="0">
                <a:solidFill>
                  <a:schemeClr val="tx2"/>
                </a:solidFill>
                <a:latin typeface="Book Antiqua" pitchFamily="18" charset="0"/>
              </a:rPr>
              <a:t>the framework of cooperation with Moscow Domodedovo International airport was created the joint project, which was built by the educational terminal</a:t>
            </a:r>
            <a:endParaRPr lang="ru-RU" sz="1600" b="1" i="1" dirty="0">
              <a:solidFill>
                <a:schemeClr val="tx2"/>
              </a:solidFill>
              <a:latin typeface="Book Antiqu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16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52120" y="5949280"/>
            <a:ext cx="3381414" cy="841132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44110" y="138056"/>
            <a:ext cx="4032448" cy="461659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r>
              <a:rPr lang="en-US" sz="2400" b="1" dirty="0">
                <a:solidFill>
                  <a:schemeClr val="bg1">
                    <a:lumMod val="95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Educational Terminal</a:t>
            </a:r>
            <a:endParaRPr lang="ru-RU" sz="2000" dirty="0">
              <a:latin typeface="+mn-lt"/>
            </a:endParaRPr>
          </a:p>
        </p:txBody>
      </p:sp>
      <p:pic>
        <p:nvPicPr>
          <p:cNvPr id="38916" name="Picture 4" descr="C:\Users\eantonov.MOSKOVIA\Desktop\Канищев\Презентации\domodedovo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0699" y="368885"/>
            <a:ext cx="2304256" cy="4189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3429000"/>
            <a:ext cx="2436806" cy="3249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289008"/>
            <a:ext cx="2676743" cy="3568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3068960"/>
            <a:ext cx="2783288" cy="37110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" name="TextBox 29"/>
          <p:cNvSpPr txBox="1"/>
          <p:nvPr/>
        </p:nvSpPr>
        <p:spPr>
          <a:xfrm>
            <a:off x="1908109" y="1033152"/>
            <a:ext cx="7200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“Education terminal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is the leading base of the Moscow region for training of highly qualified personnel for the largest international airport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Domodedovo</a:t>
            </a:r>
          </a:p>
          <a:p>
            <a:pPr algn="jus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center provides the necessary conditions for the successful preparation of students in two areas of the specialty 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Services on air transport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”: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Agent registration</a:t>
            </a:r>
          </a:p>
          <a:p>
            <a:pPr marL="342900" indent="-342900" algn="just">
              <a:buFont typeface="+mj-lt"/>
              <a:buAutoNum type="arabicPeriod"/>
            </a:pP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Inspector </a:t>
            </a:r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aviation safety</a:t>
            </a:r>
            <a:endPara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954863"/>
            <a:ext cx="1505778" cy="10039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34995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7"/>
          <p:cNvSpPr>
            <a:spLocks noChangeArrowheads="1"/>
          </p:cNvSpPr>
          <p:nvPr/>
        </p:nvSpPr>
        <p:spPr bwMode="auto">
          <a:xfrm>
            <a:off x="737228" y="-19391"/>
            <a:ext cx="3671887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ru-RU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 Antiqua" panose="02040602050305030304" pitchFamily="18" charset="0"/>
              </a:rPr>
              <a:t>The main problems of this project</a:t>
            </a:r>
            <a:endParaRPr lang="ru-RU" altLang="ru-RU" sz="2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 Antiqua" panose="02040602050305030304" pitchFamily="18" charset="0"/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62891763"/>
              </p:ext>
            </p:extLst>
          </p:nvPr>
        </p:nvGraphicFramePr>
        <p:xfrm>
          <a:off x="1043608" y="1484784"/>
          <a:ext cx="7488832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711295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_2.jpg"/>
          <p:cNvPicPr>
            <a:picLocks noChangeAspect="1"/>
          </p:cNvPicPr>
          <p:nvPr/>
        </p:nvPicPr>
        <p:blipFill>
          <a:blip r:embed="rId2" cstate="print">
            <a:lum bright="14000" contrast="9000"/>
          </a:blip>
          <a:stretch>
            <a:fillRect/>
          </a:stretch>
        </p:blipFill>
        <p:spPr>
          <a:xfrm>
            <a:off x="179512" y="260648"/>
            <a:ext cx="8945936" cy="65527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29330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31640" y="116632"/>
            <a:ext cx="4032448" cy="584769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EXPERIENCE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796136" y="6021288"/>
            <a:ext cx="3240360" cy="7200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2862678"/>
              </p:ext>
            </p:extLst>
          </p:nvPr>
        </p:nvGraphicFramePr>
        <p:xfrm>
          <a:off x="899592" y="599715"/>
          <a:ext cx="8928992" cy="61206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446685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eantonov.MOSKOVIA\Desktop\Канищев\Презентации\domodedovo-log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1095" y="294656"/>
            <a:ext cx="3773393" cy="68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Заголовок 14"/>
          <p:cNvSpPr>
            <a:spLocks noGrp="1"/>
          </p:cNvSpPr>
          <p:nvPr>
            <p:ph type="title"/>
          </p:nvPr>
        </p:nvSpPr>
        <p:spPr>
          <a:xfrm>
            <a:off x="3275856" y="1979022"/>
            <a:ext cx="5472608" cy="1008112"/>
          </a:xfrm>
        </p:spPr>
        <p:txBody>
          <a:bodyPr>
            <a:noAutofit/>
          </a:bodyPr>
          <a:lstStyle/>
          <a:p>
            <a:pPr algn="ctr"/>
            <a:r>
              <a:rPr lang="en-US" sz="2400" u="sng" dirty="0" smtClean="0">
                <a:solidFill>
                  <a:srgbClr val="FF0000"/>
                </a:solidFill>
                <a:latin typeface="Book Antiqua" panose="02040602050305030304" pitchFamily="18" charset="0"/>
                <a:ea typeface="Tahoma" pitchFamily="34" charset="0"/>
                <a:cs typeface="Tahoma" pitchFamily="34" charset="0"/>
              </a:rPr>
              <a:t>The First place</a:t>
            </a:r>
            <a:r>
              <a:rPr lang="en-US" sz="2400" b="0" dirty="0" smtClean="0">
                <a:solidFill>
                  <a:srgbClr val="FF0000"/>
                </a:solidFill>
                <a:latin typeface="Book Antiqua" panose="02040602050305030304" pitchFamily="18" charset="0"/>
                <a:ea typeface="Tahoma" pitchFamily="34" charset="0"/>
                <a:cs typeface="Tahoma" pitchFamily="34" charset="0"/>
              </a:rPr>
              <a:t> </a:t>
            </a:r>
            <a:r>
              <a:rPr lang="en-US" sz="2400" b="0" dirty="0">
                <a:solidFill>
                  <a:schemeClr val="tx1"/>
                </a:solidFill>
                <a:latin typeface="Book Antiqua" panose="02040602050305030304" pitchFamily="18" charset="0"/>
                <a:ea typeface="Tahoma" pitchFamily="34" charset="0"/>
                <a:cs typeface="Tahoma" pitchFamily="34" charset="0"/>
              </a:rPr>
              <a:t>in the Championship of Russia on competences: </a:t>
            </a:r>
            <a:r>
              <a:rPr lang="en-US" sz="2400" b="0" dirty="0" smtClean="0">
                <a:solidFill>
                  <a:schemeClr val="tx1"/>
                </a:solidFill>
                <a:latin typeface="Book Antiqua" panose="02040602050305030304" pitchFamily="18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0" dirty="0" smtClean="0">
                <a:solidFill>
                  <a:schemeClr val="tx1"/>
                </a:solidFill>
                <a:latin typeface="Book Antiqua" panose="02040602050305030304" pitchFamily="18" charset="0"/>
                <a:ea typeface="Tahoma" pitchFamily="34" charset="0"/>
                <a:cs typeface="Tahoma" pitchFamily="34" charset="0"/>
              </a:rPr>
            </a:br>
            <a:r>
              <a:rPr lang="en-US" sz="2400" b="0" dirty="0" smtClean="0">
                <a:solidFill>
                  <a:schemeClr val="tx1"/>
                </a:solidFill>
                <a:latin typeface="Book Antiqua" panose="02040602050305030304" pitchFamily="18" charset="0"/>
                <a:ea typeface="Tahoma" pitchFamily="34" charset="0"/>
                <a:cs typeface="Tahoma" pitchFamily="34" charset="0"/>
              </a:rPr>
              <a:t>“</a:t>
            </a:r>
            <a:r>
              <a:rPr lang="en-US" sz="2400" b="0" i="1" dirty="0">
                <a:solidFill>
                  <a:schemeClr val="tx1"/>
                </a:solidFill>
                <a:latin typeface="Book Antiqua" panose="02040602050305030304" pitchFamily="18" charset="0"/>
                <a:ea typeface="Tahoma" pitchFamily="34" charset="0"/>
                <a:cs typeface="Tahoma" pitchFamily="34" charset="0"/>
              </a:rPr>
              <a:t>Service on air transport</a:t>
            </a:r>
            <a:r>
              <a:rPr lang="en-US" sz="2400" b="0" dirty="0">
                <a:solidFill>
                  <a:schemeClr val="tx1"/>
                </a:solidFill>
                <a:latin typeface="Book Antiqua" panose="02040602050305030304" pitchFamily="18" charset="0"/>
                <a:ea typeface="Tahoma" pitchFamily="34" charset="0"/>
                <a:cs typeface="Tahoma" pitchFamily="34" charset="0"/>
              </a:rPr>
              <a:t>”</a:t>
            </a:r>
            <a:endParaRPr lang="ru-RU" sz="1600" b="0" dirty="0">
              <a:solidFill>
                <a:schemeClr val="tx1"/>
              </a:solidFill>
              <a:latin typeface="Book Antiqua" panose="02040602050305030304" pitchFamily="18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4932040" y="6093296"/>
            <a:ext cx="4104456" cy="76470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1468824" y="85521"/>
            <a:ext cx="4032448" cy="584769"/>
          </a:xfrm>
          <a:prstGeom prst="rect">
            <a:avLst/>
          </a:prstGeom>
          <a:noFill/>
        </p:spPr>
        <p:txBody>
          <a:bodyPr wrap="square" lIns="91434" tIns="45717" rIns="91434" bIns="45717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  <a:latin typeface="+mn-lt"/>
              </a:rPr>
              <a:t>The RESULT</a:t>
            </a:r>
            <a:endParaRPr lang="ru-RU" sz="3200" b="1" dirty="0">
              <a:solidFill>
                <a:schemeClr val="bg1"/>
              </a:solidFill>
              <a:latin typeface="+mn-lt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46" r="21543"/>
          <a:stretch/>
        </p:blipFill>
        <p:spPr>
          <a:xfrm>
            <a:off x="504547" y="1162222"/>
            <a:ext cx="2915976" cy="26513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5" name="Прямоугольник 14"/>
          <p:cNvSpPr/>
          <p:nvPr/>
        </p:nvSpPr>
        <p:spPr>
          <a:xfrm>
            <a:off x="755576" y="4047905"/>
            <a:ext cx="7969931" cy="2158567"/>
          </a:xfrm>
          <a:prstGeom prst="rect">
            <a:avLst/>
          </a:prstGeom>
          <a:solidFill>
            <a:schemeClr val="accent1">
              <a:lumMod val="9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The recruitment of </a:t>
            </a:r>
            <a:r>
              <a:rPr lang="en-US" sz="3600" b="1" dirty="0" err="1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younghighly</a:t>
            </a:r>
            <a:r>
              <a:rPr lang="en-US" sz="36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Tahoma" pitchFamily="34" charset="0"/>
                <a:cs typeface="Tahoma" pitchFamily="34" charset="0"/>
              </a:rPr>
              <a:t> qualified personnel</a:t>
            </a:r>
            <a:endParaRPr lang="ru-RU" sz="3600" b="1" dirty="0">
              <a:effectLst>
                <a:outerShdw blurRad="38100" dist="38100" dir="2700000" algn="tl">
                  <a:srgbClr val="C0C0C0"/>
                </a:outerShdw>
              </a:effectLst>
              <a:latin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96759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900113" y="0"/>
            <a:ext cx="5834062" cy="1468438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2" name="Прямоугольник 1"/>
          <p:cNvSpPr/>
          <p:nvPr/>
        </p:nvSpPr>
        <p:spPr>
          <a:xfrm>
            <a:off x="4284663" y="4960938"/>
            <a:ext cx="4751387" cy="187325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76375" y="1268413"/>
            <a:ext cx="7018338" cy="4000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Arial" charset="0"/>
            </a:endParaRPr>
          </a:p>
        </p:txBody>
      </p:sp>
      <p:sp>
        <p:nvSpPr>
          <p:cNvPr id="9" name="Блок-схема: данные 8"/>
          <p:cNvSpPr/>
          <p:nvPr/>
        </p:nvSpPr>
        <p:spPr>
          <a:xfrm>
            <a:off x="611188" y="0"/>
            <a:ext cx="647700" cy="981075"/>
          </a:xfrm>
          <a:prstGeom prst="flowChartInputOutpu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1230288" y="1340768"/>
            <a:ext cx="7272089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8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Thank </a:t>
            </a:r>
            <a:endParaRPr lang="en-US" sz="8000" b="1" dirty="0" smtClean="0">
              <a:ln w="10541" cmpd="sng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  <a:p>
            <a:pPr algn="ctr">
              <a:defRPr/>
            </a:pPr>
            <a:r>
              <a:rPr lang="en-US" sz="8000" b="1" dirty="0" smtClean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you </a:t>
            </a:r>
            <a:r>
              <a:rPr lang="en-US" sz="8000" b="1" dirty="0">
                <a:ln w="10541" cmpd="sng">
                  <a:solidFill>
                    <a:srgbClr val="0070C0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Georgia" pitchFamily="18" charset="0"/>
              </a:rPr>
              <a:t>for your attention</a:t>
            </a:r>
            <a:endParaRPr lang="ru-RU" sz="8000" b="1" dirty="0">
              <a:ln w="10541" cmpd="sng">
                <a:solidFill>
                  <a:srgbClr val="0070C0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Georg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4731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1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3658</TotalTime>
  <Words>155</Words>
  <Application>Microsoft Office PowerPoint</Application>
  <PresentationFormat>Экран (4:3)</PresentationFormat>
  <Paragraphs>28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Book Antiqua</vt:lpstr>
      <vt:lpstr>Calibri</vt:lpstr>
      <vt:lpstr>Comic Sans MS</vt:lpstr>
      <vt:lpstr>Georgia</vt:lpstr>
      <vt:lpstr>Tahoma</vt:lpstr>
      <vt:lpstr>Times New Roman</vt:lpstr>
      <vt:lpstr>Тема1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The First place in the Championship of Russia on competences:  “Service on air transport”</vt:lpstr>
      <vt:lpstr>Презентация PowerPoint</vt:lpstr>
    </vt:vector>
  </TitlesOfParts>
  <Company>.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Программа Приток</dc:title>
  <dc:creator>gshagieva</dc:creator>
  <cp:lastModifiedBy>Павел Рогачев</cp:lastModifiedBy>
  <cp:revision>728</cp:revision>
  <cp:lastPrinted>2015-09-09T15:54:04Z</cp:lastPrinted>
  <dcterms:created xsi:type="dcterms:W3CDTF">2012-02-03T10:17:21Z</dcterms:created>
  <dcterms:modified xsi:type="dcterms:W3CDTF">2017-09-14T17:26:14Z</dcterms:modified>
</cp:coreProperties>
</file>