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7" r:id="rId2"/>
    <p:sldId id="256" r:id="rId3"/>
    <p:sldId id="263" r:id="rId4"/>
    <p:sldId id="265" r:id="rId5"/>
    <p:sldId id="278" r:id="rId6"/>
    <p:sldId id="266" r:id="rId7"/>
    <p:sldId id="270" r:id="rId8"/>
    <p:sldId id="267" r:id="rId9"/>
    <p:sldId id="268" r:id="rId10"/>
    <p:sldId id="269" r:id="rId11"/>
    <p:sldId id="258" r:id="rId12"/>
    <p:sldId id="259" r:id="rId13"/>
    <p:sldId id="261" r:id="rId14"/>
    <p:sldId id="271" r:id="rId15"/>
  </p:sldIdLst>
  <p:sldSz cx="9144000" cy="6858000" type="screen4x3"/>
  <p:notesSz cx="6888163" cy="100187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46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43" autoAdjust="0"/>
    <p:restoredTop sz="94660"/>
  </p:normalViewPr>
  <p:slideViewPr>
    <p:cSldViewPr>
      <p:cViewPr varScale="1">
        <p:scale>
          <a:sx n="113" d="100"/>
          <a:sy n="113" d="100"/>
        </p:scale>
        <p:origin x="159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D5BCCF0-7603-4C0C-AEBB-0AD534E1ACEC}" type="datetimeFigureOut">
              <a:rPr lang="ru-RU" smtClean="0"/>
              <a:t>13.09.2017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259B981-CE92-44A0-A55E-09F642EDE23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5BCCF0-7603-4C0C-AEBB-0AD534E1ACEC}" type="datetimeFigureOut">
              <a:rPr lang="ru-RU" smtClean="0"/>
              <a:t>13.09.2017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59B981-CE92-44A0-A55E-09F642EDE23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5BCCF0-7603-4C0C-AEBB-0AD534E1ACEC}" type="datetimeFigureOut">
              <a:rPr lang="ru-RU" smtClean="0"/>
              <a:t>13.09.2017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59B981-CE92-44A0-A55E-09F642EDE23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5BCCF0-7603-4C0C-AEBB-0AD534E1ACEC}" type="datetimeFigureOut">
              <a:rPr lang="ru-RU" smtClean="0"/>
              <a:t>13.09.2017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59B981-CE92-44A0-A55E-09F642EDE23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5BCCF0-7603-4C0C-AEBB-0AD534E1ACEC}" type="datetimeFigureOut">
              <a:rPr lang="ru-RU" smtClean="0"/>
              <a:t>13.09.2017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59B981-CE92-44A0-A55E-09F642EDE23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5BCCF0-7603-4C0C-AEBB-0AD534E1ACEC}" type="datetimeFigureOut">
              <a:rPr lang="ru-RU" smtClean="0"/>
              <a:t>13.09.2017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59B981-CE92-44A0-A55E-09F642EDE238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5BCCF0-7603-4C0C-AEBB-0AD534E1ACEC}" type="datetimeFigureOut">
              <a:rPr lang="ru-RU" smtClean="0"/>
              <a:t>13.09.2017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59B981-CE92-44A0-A55E-09F642EDE23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D5BCCF0-7603-4C0C-AEBB-0AD534E1ACEC}" type="datetimeFigureOut">
              <a:rPr lang="ru-RU" smtClean="0"/>
              <a:t>13.09.2017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59B981-CE92-44A0-A55E-09F642EDE238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D5BCCF0-7603-4C0C-AEBB-0AD534E1ACEC}" type="datetimeFigureOut">
              <a:rPr lang="ru-RU" smtClean="0"/>
              <a:t>13.09.2017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259B981-CE92-44A0-A55E-09F642EDE238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5BCCF0-7603-4C0C-AEBB-0AD534E1ACEC}" type="datetimeFigureOut">
              <a:rPr lang="ru-RU" smtClean="0"/>
              <a:t>13.09.2017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59B981-CE92-44A0-A55E-09F642EDE23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D5BCCF0-7603-4C0C-AEBB-0AD534E1ACEC}" type="datetimeFigureOut">
              <a:rPr lang="ru-RU" smtClean="0"/>
              <a:t>13.09.2017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259B981-CE92-44A0-A55E-09F642EDE23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D5BCCF0-7603-4C0C-AEBB-0AD534E1ACEC}" type="datetimeFigureOut">
              <a:rPr lang="ru-RU" smtClean="0"/>
              <a:t>13.09.2017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C259B981-CE92-44A0-A55E-09F642EDE23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708275"/>
            <a:ext cx="6400800" cy="174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89776"/>
            <a:ext cx="2463160" cy="24631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3419872" y="980728"/>
            <a:ext cx="504056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rgbClr val="C00000"/>
                </a:solidFill>
                <a:latin typeface="Monotype Corsiva" pitchFamily="66" charset="0"/>
              </a:rPr>
              <a:t>Единая служба </a:t>
            </a:r>
          </a:p>
          <a:p>
            <a:pPr algn="ctr"/>
            <a:r>
              <a:rPr lang="ru-RU" sz="3600" dirty="0" smtClean="0">
                <a:solidFill>
                  <a:srgbClr val="C00000"/>
                </a:solidFill>
                <a:latin typeface="Monotype Corsiva" pitchFamily="66" charset="0"/>
              </a:rPr>
              <a:t>социального сопровождения детей-инвалидов Московской области </a:t>
            </a:r>
          </a:p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Monotype Corsiva" pitchFamily="66" charset="0"/>
              </a:rPr>
              <a:t>«ДАР»</a:t>
            </a:r>
            <a:endParaRPr lang="ru-RU" sz="36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35696" y="4457700"/>
            <a:ext cx="6840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и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нформационно-аналитическая служба </a:t>
            </a:r>
          </a:p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социальных консультантов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045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379448" y="0"/>
            <a:ext cx="47500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</a:t>
            </a:r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armosreg.ru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4704"/>
            <a:ext cx="9144000" cy="609329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6508"/>
            <a:ext cx="2379448" cy="417646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9448" y="764705"/>
            <a:ext cx="6764552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381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131840" y="1196752"/>
            <a:ext cx="5554960" cy="4810539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§"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Monotype Corsiva" pitchFamily="66" charset="0"/>
              </a:rPr>
              <a:t>Новости и события</a:t>
            </a:r>
            <a:r>
              <a:rPr lang="ru-RU" sz="1600" dirty="0" smtClean="0"/>
              <a:t>: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оперативная информация, видео, фото материалы;</a:t>
            </a:r>
          </a:p>
          <a:p>
            <a:pPr>
              <a:buFont typeface="Wingdings" pitchFamily="2" charset="2"/>
              <a:buChar char="§"/>
            </a:pPr>
            <a:r>
              <a:rPr lang="ru-RU" sz="2400" b="1" dirty="0" smtClean="0">
                <a:latin typeface="Monotype Corsiva" pitchFamily="66" charset="0"/>
              </a:rPr>
              <a:t>Реестр поставщиков  социальных услуг МО</a:t>
            </a:r>
            <a:r>
              <a:rPr lang="ru-RU" sz="1600" dirty="0" smtClean="0"/>
              <a:t>: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видео – визитка, фотоматериалы, формы, виды, сроки и условия предоставления социальных услуг;</a:t>
            </a:r>
          </a:p>
          <a:p>
            <a:pPr>
              <a:buFont typeface="Wingdings" pitchFamily="2" charset="2"/>
              <a:buChar char="§"/>
            </a:pPr>
            <a:r>
              <a:rPr lang="ru-RU" sz="2600" b="1" dirty="0" smtClean="0">
                <a:latin typeface="Monotype Corsiva" pitchFamily="66" charset="0"/>
              </a:rPr>
              <a:t>Справочная</a:t>
            </a:r>
            <a:r>
              <a:rPr lang="ru-RU" sz="1600" dirty="0" smtClean="0"/>
              <a:t>: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нормативно-правовая база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§"/>
            </a:pPr>
            <a:r>
              <a:rPr lang="ru-RU" sz="2600" b="1" dirty="0" smtClean="0">
                <a:latin typeface="Monotype Corsiva" pitchFamily="66" charset="0"/>
              </a:rPr>
              <a:t>Полезные материалы</a:t>
            </a:r>
            <a:r>
              <a:rPr lang="ru-RU" sz="1600" dirty="0" smtClean="0"/>
              <a:t>: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научно-методические материалы, статьи, рекомендации, полезные ссылки;</a:t>
            </a:r>
          </a:p>
          <a:p>
            <a:pPr>
              <a:buFont typeface="Wingdings" pitchFamily="2" charset="2"/>
              <a:buChar char="§"/>
            </a:pPr>
            <a:r>
              <a:rPr lang="ru-RU" sz="2600" b="1" dirty="0" smtClean="0">
                <a:latin typeface="Monotype Corsiva" pitchFamily="66" charset="0"/>
              </a:rPr>
              <a:t>«Вопрос-ответ»</a:t>
            </a:r>
            <a:r>
              <a:rPr lang="ru-RU" sz="2600" dirty="0" smtClean="0">
                <a:latin typeface="Monotype Corsiva" pitchFamily="66" charset="0"/>
              </a:rPr>
              <a:t>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Font typeface="Wingdings" pitchFamily="2" charset="2"/>
              <a:buChar char="§"/>
            </a:pPr>
            <a:r>
              <a:rPr lang="ru-RU" sz="2600" b="1" dirty="0" smtClean="0">
                <a:latin typeface="Monotype Corsiva" pitchFamily="66" charset="0"/>
              </a:rPr>
              <a:t>«Окно специалиста»</a:t>
            </a:r>
            <a:r>
              <a:rPr lang="ru-RU" sz="1600" dirty="0" smtClean="0"/>
              <a:t>: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консультация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оперативный 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он-</a:t>
            </a:r>
            <a:r>
              <a:rPr lang="ru-RU" sz="1900" dirty="0" err="1">
                <a:latin typeface="Times New Roman" pitchFamily="18" charset="0"/>
                <a:cs typeface="Times New Roman" pitchFamily="18" charset="0"/>
              </a:rPr>
              <a:t>лайн</a:t>
            </a:r>
            <a:r>
              <a:rPr lang="ru-RU" sz="1900" dirty="0">
                <a:latin typeface="Times New Roman" pitchFamily="18" charset="0"/>
                <a:cs typeface="Times New Roman" pitchFamily="18" charset="0"/>
              </a:rPr>
              <a:t> обмен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информацией, отзывы и предложения о работе центров, специалистов, фото (</a:t>
            </a:r>
            <a:r>
              <a:rPr lang="ru-RU" sz="1900" u="sng" dirty="0" smtClean="0">
                <a:latin typeface="Times New Roman" pitchFamily="18" charset="0"/>
                <a:cs typeface="Times New Roman" pitchFamily="18" charset="0"/>
              </a:rPr>
              <a:t>доступен только после регистрации на сайте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>
              <a:buFont typeface="Wingdings" pitchFamily="2" charset="2"/>
              <a:buChar char="§"/>
            </a:pPr>
            <a:r>
              <a:rPr lang="ru-RU" sz="2600" b="1" dirty="0" smtClean="0">
                <a:latin typeface="Monotype Corsiva" pitchFamily="66" charset="0"/>
              </a:rPr>
              <a:t>Личный кабинет</a:t>
            </a:r>
            <a:r>
              <a:rPr lang="ru-RU" sz="1600" b="1" dirty="0" smtClean="0"/>
              <a:t>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900" u="sng" dirty="0" smtClean="0">
                <a:latin typeface="Times New Roman" pitchFamily="18" charset="0"/>
                <a:cs typeface="Times New Roman" pitchFamily="18" charset="0"/>
              </a:rPr>
              <a:t>доступен после регистрации на сайте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634541" y="116632"/>
            <a:ext cx="513634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66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Monotype Corsiva" pitchFamily="66" charset="0"/>
              </a:rPr>
              <a:t>Опции портала</a:t>
            </a:r>
            <a:endParaRPr lang="ru-RU" sz="66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48680"/>
            <a:ext cx="2880320" cy="50645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8977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8" name="Picture 4" descr="C:\Users\User\Desktop\Безымянный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021"/>
            <a:ext cx="9144000" cy="6504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2267744" cy="4653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87964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74467" y="188640"/>
            <a:ext cx="8064896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sz="3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2000" b="1" dirty="0" smtClean="0"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cs typeface="Times New Roman" pitchFamily="18" charset="0"/>
              </a:rPr>
              <a:t>название организации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cs typeface="Times New Roman" pitchFamily="18" charset="0"/>
              </a:rPr>
              <a:t> Ф.И.О. и фотография директора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cs typeface="Times New Roman" pitchFamily="18" charset="0"/>
              </a:rPr>
              <a:t> логотип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cs typeface="Times New Roman" pitchFamily="18" charset="0"/>
              </a:rPr>
              <a:t> слоган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b="1" dirty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cs typeface="Times New Roman" pitchFamily="18" charset="0"/>
              </a:rPr>
              <a:t>адрес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b="1" dirty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cs typeface="Times New Roman" pitchFamily="18" charset="0"/>
              </a:rPr>
              <a:t>контактные телефоны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b="1" dirty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cs typeface="Times New Roman" pitchFamily="18" charset="0"/>
              </a:rPr>
              <a:t>электронная </a:t>
            </a:r>
            <a:r>
              <a:rPr lang="ru-RU" sz="2000" b="1" dirty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cs typeface="Times New Roman" pitchFamily="18" charset="0"/>
              </a:rPr>
              <a:t>почта </a:t>
            </a:r>
            <a:r>
              <a:rPr lang="ru-RU" sz="2000" b="1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cs typeface="Times New Roman" pitchFamily="18" charset="0"/>
              </a:rPr>
              <a:t>и </a:t>
            </a:r>
            <a:r>
              <a:rPr lang="ru-RU" sz="2000" b="1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cs typeface="Times New Roman" pitchFamily="18" charset="0"/>
              </a:rPr>
              <a:t> адрес интернет-сайта</a:t>
            </a:r>
            <a:endParaRPr lang="ru-RU" sz="2000" b="1" dirty="0" smtClean="0">
              <a:solidFill>
                <a:schemeClr val="accent3">
                  <a:lumMod val="75000"/>
                </a:schemeClr>
              </a:solidFill>
              <a:latin typeface="Monotype Corsiva" pitchFamily="66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2000" b="1" dirty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cs typeface="Times New Roman" pitchFamily="18" charset="0"/>
              </a:rPr>
              <a:t>видео ролик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cs typeface="Times New Roman" pitchFamily="18" charset="0"/>
              </a:rPr>
              <a:t> сведения </a:t>
            </a:r>
            <a:r>
              <a:rPr lang="ru-RU" sz="2000" b="1" dirty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cs typeface="Times New Roman" pitchFamily="18" charset="0"/>
              </a:rPr>
              <a:t>о профиле деятельности </a:t>
            </a:r>
            <a:r>
              <a:rPr lang="ru-RU" sz="2000" b="1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  <a:cs typeface="Times New Roman" pitchFamily="18" charset="0"/>
              </a:rPr>
              <a:t>  организации: </a:t>
            </a:r>
          </a:p>
          <a:p>
            <a:r>
              <a:rPr lang="ru-RU" dirty="0" smtClean="0"/>
              <a:t>                                </a:t>
            </a:r>
            <a:r>
              <a:rPr lang="ru-RU" dirty="0" smtClean="0">
                <a:latin typeface="Monotype Corsiva" pitchFamily="66" charset="0"/>
              </a:rPr>
              <a:t>- </a:t>
            </a: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</a:rPr>
              <a:t>виды услуг</a:t>
            </a:r>
          </a:p>
          <a:p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</a:rPr>
              <a:t> </a:t>
            </a: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</a:rPr>
              <a:t>                                             - формы работы с населением</a:t>
            </a:r>
          </a:p>
          <a:p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</a:rPr>
              <a:t>                                              - студии, клубы и </a:t>
            </a:r>
            <a:r>
              <a:rPr lang="ru-RU" b="1" dirty="0" err="1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</a:rPr>
              <a:t>т.д</a:t>
            </a:r>
            <a:endParaRPr lang="ru-RU" b="1" dirty="0" smtClean="0">
              <a:solidFill>
                <a:schemeClr val="accent3">
                  <a:lumMod val="75000"/>
                </a:schemeClr>
              </a:solidFill>
              <a:latin typeface="Monotype Corsiva" pitchFamily="66" charset="0"/>
            </a:endParaRPr>
          </a:p>
          <a:p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</a:rPr>
              <a:t>                                              - Ф.И.О. специалистов</a:t>
            </a:r>
          </a:p>
          <a:p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</a:rPr>
              <a:t> </a:t>
            </a: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Monotype Corsiva" pitchFamily="66" charset="0"/>
              </a:rPr>
              <a:t>                                             - перспективы развития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Monotype Corsiva" pitchFamily="66" charset="0"/>
            </a:endParaRPr>
          </a:p>
          <a:p>
            <a:r>
              <a:rPr lang="ru-RU" dirty="0" smtClean="0"/>
              <a:t>       </a:t>
            </a:r>
          </a:p>
          <a:p>
            <a:r>
              <a:rPr lang="ru-RU" dirty="0" smtClean="0"/>
              <a:t>      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187624" y="39733"/>
            <a:ext cx="7158662" cy="17081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5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Визитная карточка организации содержит следующую информацию:</a:t>
            </a:r>
            <a:endParaRPr lang="ru-RU" sz="35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46316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955" y="1481138"/>
            <a:ext cx="5750089" cy="4525962"/>
          </a:xfrm>
        </p:spPr>
      </p:pic>
      <p:pic>
        <p:nvPicPr>
          <p:cNvPr id="3074" name="Picture 2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27" y="-11497"/>
            <a:ext cx="9169227" cy="6869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227" y="0"/>
            <a:ext cx="91692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916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-99392"/>
            <a:ext cx="9324528" cy="7051142"/>
          </a:xfrm>
        </p:spPr>
      </p:pic>
    </p:spTree>
    <p:extLst>
      <p:ext uri="{BB962C8B-B14F-4D97-AF65-F5344CB8AC3E}">
        <p14:creationId xmlns:p14="http://schemas.microsoft.com/office/powerpoint/2010/main" val="793486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8575"/>
            <a:ext cx="9144000" cy="6905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2994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4665"/>
            <a:ext cx="9200888" cy="4824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09803"/>
            <a:ext cx="2476500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259" y="0"/>
            <a:ext cx="9255148" cy="576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994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7" y="0"/>
            <a:ext cx="935150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55272" cy="1388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061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09788" y="-319088"/>
            <a:ext cx="13363576" cy="7496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3959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32883" y="0"/>
            <a:ext cx="12506325" cy="686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8602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30319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03197"/>
            <a:ext cx="8820472" cy="2035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40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841" y="404664"/>
            <a:ext cx="2520280" cy="25202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107504" y="3789040"/>
            <a:ext cx="9396536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7200" b="1" cap="none" spc="0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СПАСИБО ЗА ВНИМАНИЕ!</a:t>
            </a:r>
            <a:endParaRPr lang="ru-RU" sz="7200" b="1" cap="none" spc="0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91212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875</TotalTime>
  <Words>186</Words>
  <Application>Microsoft Office PowerPoint</Application>
  <PresentationFormat>Экран (4:3)</PresentationFormat>
  <Paragraphs>35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3" baseType="lpstr">
      <vt:lpstr>Arial</vt:lpstr>
      <vt:lpstr>Lucida Sans Unicode</vt:lpstr>
      <vt:lpstr>Monotype Corsiva</vt:lpstr>
      <vt:lpstr>Times New Roman</vt:lpstr>
      <vt:lpstr>Verdana</vt:lpstr>
      <vt:lpstr>Wingdings</vt:lpstr>
      <vt:lpstr>Wingdings 2</vt:lpstr>
      <vt:lpstr>Wingdings 3</vt:lpstr>
      <vt:lpstr>Открытая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Сергей Викторович Усольцев</cp:lastModifiedBy>
  <cp:revision>52</cp:revision>
  <cp:lastPrinted>2017-02-07T09:56:20Z</cp:lastPrinted>
  <dcterms:created xsi:type="dcterms:W3CDTF">2017-02-02T06:45:02Z</dcterms:created>
  <dcterms:modified xsi:type="dcterms:W3CDTF">2017-09-13T14:32:25Z</dcterms:modified>
</cp:coreProperties>
</file>