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37" r:id="rId4"/>
    <p:sldId id="338" r:id="rId5"/>
    <p:sldId id="339" r:id="rId6"/>
    <p:sldId id="340" r:id="rId7"/>
    <p:sldId id="362" r:id="rId8"/>
    <p:sldId id="341" r:id="rId9"/>
    <p:sldId id="342" r:id="rId10"/>
    <p:sldId id="343" r:id="rId11"/>
    <p:sldId id="344" r:id="rId12"/>
    <p:sldId id="345" r:id="rId13"/>
    <p:sldId id="346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16" r:id="rId25"/>
    <p:sldId id="335" r:id="rId26"/>
    <p:sldId id="358" r:id="rId27"/>
    <p:sldId id="317" r:id="rId28"/>
    <p:sldId id="359" r:id="rId29"/>
    <p:sldId id="329" r:id="rId30"/>
    <p:sldId id="36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2A6E-E6FD-48EE-BBD4-152E0464A8A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49F4-3A9C-491A-B08F-AB6C38285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5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7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8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0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6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3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9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4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3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929D-4FE3-4C8A-BB85-6F31E7E7AD2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F251-05D0-45B0-A6D2-C9209F46D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7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 ?><Relationships xmlns="http://schemas.openxmlformats.org/package/2006/relationships"><Relationship Id="rId3" Target="../media/image78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81.jpeg" Type="http://schemas.openxmlformats.org/officeDocument/2006/relationships/image"/><Relationship Id="rId5" Target="../media/image80.jpeg" Type="http://schemas.openxmlformats.org/officeDocument/2006/relationships/image"/><Relationship Id="rId4" Target="../media/image79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742" y="1772816"/>
            <a:ext cx="8568952" cy="3013108"/>
          </a:xfrm>
        </p:spPr>
        <p:txBody>
          <a:bodyPr>
            <a:normAutofit fontScale="70000" lnSpcReduction="20000"/>
          </a:bodyPr>
          <a:lstStyle/>
          <a:p>
            <a:endParaRPr lang="ru-RU" sz="4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</a:t>
            </a:r>
          </a:p>
          <a:p>
            <a:endParaRPr 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МО 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колледж «Московия»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в г.о. Жуковский</a:t>
            </a:r>
            <a:endParaRPr lang="ru-RU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E:\МОСКОВИЯ\логотип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762070" cy="176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0042"/>
            <a:ext cx="8568952" cy="63579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4 Физическое воспитание и </a:t>
            </a:r>
          </a:p>
          <a:p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</p:txBody>
      </p:sp>
      <p:pic>
        <p:nvPicPr>
          <p:cNvPr id="9" name="Рисунок 8" descr="OYNA3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4000528" cy="2357430"/>
          </a:xfrm>
          <a:prstGeom prst="rect">
            <a:avLst/>
          </a:prstGeom>
        </p:spPr>
      </p:pic>
      <p:pic>
        <p:nvPicPr>
          <p:cNvPr id="10" name="Рисунок 9" descr="YKJV2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571612"/>
            <a:ext cx="2786082" cy="2357454"/>
          </a:xfrm>
          <a:prstGeom prst="rect">
            <a:avLst/>
          </a:prstGeom>
        </p:spPr>
      </p:pic>
      <p:pic>
        <p:nvPicPr>
          <p:cNvPr id="11" name="Рисунок 10" descr="IMG_4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143380"/>
            <a:ext cx="3714776" cy="2143140"/>
          </a:xfrm>
          <a:prstGeom prst="rect">
            <a:avLst/>
          </a:prstGeom>
        </p:spPr>
      </p:pic>
      <p:pic>
        <p:nvPicPr>
          <p:cNvPr id="12" name="Рисунок 11" descr="IMG_39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143380"/>
            <a:ext cx="3286148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Соревнования, турниры</a:t>
            </a:r>
          </a:p>
        </p:txBody>
      </p:sp>
      <p:pic>
        <p:nvPicPr>
          <p:cNvPr id="9" name="Рисунок 8" descr="WGLC2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3" y="1142984"/>
            <a:ext cx="3643338" cy="5214950"/>
          </a:xfrm>
          <a:prstGeom prst="rect">
            <a:avLst/>
          </a:prstGeom>
        </p:spPr>
      </p:pic>
      <p:pic>
        <p:nvPicPr>
          <p:cNvPr id="11" name="Рисунок 10" descr="AOBH8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3714744" cy="2786058"/>
          </a:xfrm>
          <a:prstGeom prst="rect">
            <a:avLst/>
          </a:prstGeom>
        </p:spPr>
      </p:pic>
      <p:pic>
        <p:nvPicPr>
          <p:cNvPr id="12" name="Рисунок 11" descr="PFPB96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3714776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5. Экологическое воспитание</a:t>
            </a:r>
          </a:p>
        </p:txBody>
      </p:sp>
      <p:pic>
        <p:nvPicPr>
          <p:cNvPr id="14" name="Рисунок 13" descr="IMG_9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1785950" cy="2571768"/>
          </a:xfrm>
          <a:prstGeom prst="rect">
            <a:avLst/>
          </a:prstGeom>
        </p:spPr>
      </p:pic>
      <p:pic>
        <p:nvPicPr>
          <p:cNvPr id="15" name="Рисунок 14" descr="PHOTO-2022-11-20-21-45-59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142984"/>
            <a:ext cx="3929090" cy="2618370"/>
          </a:xfrm>
          <a:prstGeom prst="rect">
            <a:avLst/>
          </a:prstGeom>
        </p:spPr>
      </p:pic>
      <p:pic>
        <p:nvPicPr>
          <p:cNvPr id="16" name="Рисунок 15" descr="IMG_91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071942"/>
            <a:ext cx="2857487" cy="2143116"/>
          </a:xfrm>
          <a:prstGeom prst="rect">
            <a:avLst/>
          </a:prstGeom>
        </p:spPr>
      </p:pic>
      <p:pic>
        <p:nvPicPr>
          <p:cNvPr id="17" name="Рисунок 16" descr="IMG_91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286256"/>
            <a:ext cx="2285952" cy="1714464"/>
          </a:xfrm>
          <a:prstGeom prst="rect">
            <a:avLst/>
          </a:prstGeom>
        </p:spPr>
      </p:pic>
      <p:pic>
        <p:nvPicPr>
          <p:cNvPr id="18" name="Рисунок 17" descr="IMG_91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1142984"/>
            <a:ext cx="2143140" cy="2571768"/>
          </a:xfrm>
          <a:prstGeom prst="rect">
            <a:avLst/>
          </a:prstGeom>
        </p:spPr>
      </p:pic>
      <p:pic>
        <p:nvPicPr>
          <p:cNvPr id="19" name="Рисунок 18" descr="IMG_91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071942"/>
            <a:ext cx="2857486" cy="21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71480"/>
            <a:ext cx="8568952" cy="60007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6. Студенческое самоуправление</a:t>
            </a:r>
          </a:p>
        </p:txBody>
      </p:sp>
      <p:pic>
        <p:nvPicPr>
          <p:cNvPr id="10" name="Рисунок 9" descr="IMG_7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3429024" cy="2571768"/>
          </a:xfrm>
          <a:prstGeom prst="rect">
            <a:avLst/>
          </a:prstGeom>
        </p:spPr>
      </p:pic>
      <p:pic>
        <p:nvPicPr>
          <p:cNvPr id="11" name="Рисунок 10" descr="IMG_08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142984"/>
            <a:ext cx="3929090" cy="2714644"/>
          </a:xfrm>
          <a:prstGeom prst="rect">
            <a:avLst/>
          </a:prstGeom>
        </p:spPr>
      </p:pic>
      <p:pic>
        <p:nvPicPr>
          <p:cNvPr id="12" name="Рисунок 11" descr="IMG_0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000504"/>
            <a:ext cx="4000528" cy="2411008"/>
          </a:xfrm>
          <a:prstGeom prst="rect">
            <a:avLst/>
          </a:prstGeom>
        </p:spPr>
      </p:pic>
      <p:pic>
        <p:nvPicPr>
          <p:cNvPr id="14" name="Рисунок 13" descr="IMG_02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071942"/>
            <a:ext cx="3500462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8. Правовое сознание</a:t>
            </a:r>
          </a:p>
          <a:p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3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7" y="3714752"/>
            <a:ext cx="3643338" cy="2643206"/>
          </a:xfrm>
          <a:prstGeom prst="rect">
            <a:avLst/>
          </a:prstGeom>
        </p:spPr>
      </p:pic>
      <p:pic>
        <p:nvPicPr>
          <p:cNvPr id="12" name="Рисунок 11" descr="IMG_5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14752"/>
            <a:ext cx="3929058" cy="2714620"/>
          </a:xfrm>
          <a:prstGeom prst="rect">
            <a:avLst/>
          </a:prstGeom>
        </p:spPr>
      </p:pic>
      <p:pic>
        <p:nvPicPr>
          <p:cNvPr id="13" name="Рисунок 12" descr="IMG_15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142984"/>
            <a:ext cx="3714776" cy="2357454"/>
          </a:xfrm>
          <a:prstGeom prst="rect">
            <a:avLst/>
          </a:prstGeom>
        </p:spPr>
      </p:pic>
      <p:pic>
        <p:nvPicPr>
          <p:cNvPr id="16" name="Рисунок 15" descr="IMG_52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1142984"/>
            <a:ext cx="3571900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9. Кураторство и поддержка</a:t>
            </a:r>
          </a:p>
        </p:txBody>
      </p:sp>
      <p:pic>
        <p:nvPicPr>
          <p:cNvPr id="12" name="Рисунок 11" descr="IMG_7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14752"/>
            <a:ext cx="3309929" cy="2428892"/>
          </a:xfrm>
          <a:prstGeom prst="rect">
            <a:avLst/>
          </a:prstGeom>
        </p:spPr>
      </p:pic>
      <p:pic>
        <p:nvPicPr>
          <p:cNvPr id="13" name="Рисунок 12" descr="IMG_7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071546"/>
            <a:ext cx="3929090" cy="2428892"/>
          </a:xfrm>
          <a:prstGeom prst="rect">
            <a:avLst/>
          </a:prstGeom>
        </p:spPr>
      </p:pic>
      <p:pic>
        <p:nvPicPr>
          <p:cNvPr id="14" name="Рисунок 13" descr="IDKT47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5"/>
            <a:ext cx="3857620" cy="2571768"/>
          </a:xfrm>
          <a:prstGeom prst="rect">
            <a:avLst/>
          </a:prstGeom>
        </p:spPr>
      </p:pic>
      <p:pic>
        <p:nvPicPr>
          <p:cNvPr id="15" name="Рисунок 14" descr="IMG_73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142984"/>
            <a:ext cx="3071802" cy="23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10. Волонтерское движение</a:t>
            </a:r>
          </a:p>
        </p:txBody>
      </p:sp>
      <p:pic>
        <p:nvPicPr>
          <p:cNvPr id="10" name="Рисунок 9" descr="IMG_4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3905245" cy="2786058"/>
          </a:xfrm>
          <a:prstGeom prst="rect">
            <a:avLst/>
          </a:prstGeom>
        </p:spPr>
      </p:pic>
      <p:pic>
        <p:nvPicPr>
          <p:cNvPr id="11" name="Рисунок 10" descr="IMG_8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4818"/>
            <a:ext cx="3857652" cy="2464587"/>
          </a:xfrm>
          <a:prstGeom prst="rect">
            <a:avLst/>
          </a:prstGeom>
        </p:spPr>
      </p:pic>
      <p:pic>
        <p:nvPicPr>
          <p:cNvPr id="12" name="Рисунок 11" descr="EXGW83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214422"/>
            <a:ext cx="3500462" cy="54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Быково</a:t>
            </a:r>
          </a:p>
        </p:txBody>
      </p:sp>
      <p:pic>
        <p:nvPicPr>
          <p:cNvPr id="9" name="Рисунок 8" descr="VNWW0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256"/>
            <a:ext cx="7358114" cy="2128838"/>
          </a:xfrm>
          <a:prstGeom prst="rect">
            <a:avLst/>
          </a:prstGeom>
        </p:spPr>
      </p:pic>
      <p:pic>
        <p:nvPicPr>
          <p:cNvPr id="10" name="Рисунок 9" descr="IMG_7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357298"/>
            <a:ext cx="3333741" cy="2500306"/>
          </a:xfrm>
          <a:prstGeom prst="rect">
            <a:avLst/>
          </a:prstGeom>
        </p:spPr>
      </p:pic>
      <p:pic>
        <p:nvPicPr>
          <p:cNvPr id="12" name="Рисунок 11" descr="IMG_77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428736"/>
            <a:ext cx="3429024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IMG_7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3786214" cy="2714644"/>
          </a:xfrm>
          <a:prstGeom prst="rect">
            <a:avLst/>
          </a:prstGeom>
        </p:spPr>
      </p:pic>
      <p:pic>
        <p:nvPicPr>
          <p:cNvPr id="12" name="Рисунок 11" descr="IMG_7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357562"/>
            <a:ext cx="3786214" cy="2643182"/>
          </a:xfrm>
          <a:prstGeom prst="rect">
            <a:avLst/>
          </a:prstGeom>
        </p:spPr>
      </p:pic>
      <p:pic>
        <p:nvPicPr>
          <p:cNvPr id="13" name="Рисунок 12" descr="IMG_78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571480"/>
            <a:ext cx="4214842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Быково</a:t>
            </a:r>
          </a:p>
        </p:txBody>
      </p:sp>
      <p:pic>
        <p:nvPicPr>
          <p:cNvPr id="12" name="Рисунок 11" descr="KUSM3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142984"/>
            <a:ext cx="2934299" cy="2857496"/>
          </a:xfrm>
          <a:prstGeom prst="rect">
            <a:avLst/>
          </a:prstGeom>
        </p:spPr>
      </p:pic>
      <p:pic>
        <p:nvPicPr>
          <p:cNvPr id="13" name="Рисунок 12" descr="IMG_8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071546"/>
            <a:ext cx="4095747" cy="3071810"/>
          </a:xfrm>
          <a:prstGeom prst="rect">
            <a:avLst/>
          </a:prstGeom>
        </p:spPr>
      </p:pic>
      <p:pic>
        <p:nvPicPr>
          <p:cNvPr id="14" name="Рисунок 13" descr="IMG_88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357694"/>
            <a:ext cx="3643338" cy="1857364"/>
          </a:xfrm>
          <a:prstGeom prst="rect">
            <a:avLst/>
          </a:prstGeom>
        </p:spPr>
      </p:pic>
      <p:pic>
        <p:nvPicPr>
          <p:cNvPr id="15" name="Рисунок 14" descr="IMG_8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286256"/>
            <a:ext cx="2952739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57298"/>
            <a:ext cx="8568952" cy="40005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является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 исторических и национально-культурных ценностей.</a:t>
            </a:r>
            <a:endParaRPr lang="ru-RU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</a:p>
        </p:txBody>
      </p:sp>
      <p:pic>
        <p:nvPicPr>
          <p:cNvPr id="10" name="Рисунок 9" descr="XZKI5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3643338" cy="2625323"/>
          </a:xfrm>
          <a:prstGeom prst="rect">
            <a:avLst/>
          </a:prstGeom>
        </p:spPr>
      </p:pic>
      <p:pic>
        <p:nvPicPr>
          <p:cNvPr id="11" name="Рисунок 10" descr="BHJE49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929066"/>
            <a:ext cx="3643338" cy="2357454"/>
          </a:xfrm>
          <a:prstGeom prst="rect">
            <a:avLst/>
          </a:prstGeom>
        </p:spPr>
      </p:pic>
      <p:pic>
        <p:nvPicPr>
          <p:cNvPr id="12" name="Рисунок 11" descr="HVMJ25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071546"/>
            <a:ext cx="3643306" cy="2643206"/>
          </a:xfrm>
          <a:prstGeom prst="rect">
            <a:avLst/>
          </a:prstGeom>
        </p:spPr>
      </p:pic>
      <p:pic>
        <p:nvPicPr>
          <p:cNvPr id="14" name="Рисунок 13" descr="IMG_19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857628"/>
            <a:ext cx="3571900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</a:p>
        </p:txBody>
      </p:sp>
      <p:pic>
        <p:nvPicPr>
          <p:cNvPr id="10" name="Рисунок 9" descr="HOMS59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2348864" cy="3142293"/>
          </a:xfrm>
          <a:prstGeom prst="rect">
            <a:avLst/>
          </a:prstGeom>
        </p:spPr>
      </p:pic>
      <p:pic>
        <p:nvPicPr>
          <p:cNvPr id="12" name="Рисунок 11" descr="FBIP2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142984"/>
            <a:ext cx="2214578" cy="3176960"/>
          </a:xfrm>
          <a:prstGeom prst="rect">
            <a:avLst/>
          </a:prstGeom>
        </p:spPr>
      </p:pic>
      <p:pic>
        <p:nvPicPr>
          <p:cNvPr id="13" name="Рисунок 12" descr="HGTX88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285860"/>
            <a:ext cx="2563178" cy="5000637"/>
          </a:xfrm>
          <a:prstGeom prst="rect">
            <a:avLst/>
          </a:prstGeom>
        </p:spPr>
      </p:pic>
      <p:pic>
        <p:nvPicPr>
          <p:cNvPr id="14" name="Рисунок 13" descr="EBJG44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572008"/>
            <a:ext cx="5126355" cy="18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</a:p>
        </p:txBody>
      </p:sp>
      <p:pic>
        <p:nvPicPr>
          <p:cNvPr id="9" name="Рисунок 8" descr="PRSI72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42984"/>
            <a:ext cx="3857652" cy="2571743"/>
          </a:xfrm>
          <a:prstGeom prst="rect">
            <a:avLst/>
          </a:prstGeom>
        </p:spPr>
      </p:pic>
      <p:pic>
        <p:nvPicPr>
          <p:cNvPr id="10" name="Рисунок 9" descr="TJWS86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071546"/>
            <a:ext cx="3464743" cy="5214974"/>
          </a:xfrm>
          <a:prstGeom prst="rect">
            <a:avLst/>
          </a:prstGeom>
        </p:spPr>
      </p:pic>
      <p:pic>
        <p:nvPicPr>
          <p:cNvPr id="11" name="Рисунок 10" descr="GKHK9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929066"/>
            <a:ext cx="3929090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1436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Шефская помощь ветерану</a:t>
            </a:r>
          </a:p>
        </p:txBody>
      </p:sp>
      <p:pic>
        <p:nvPicPr>
          <p:cNvPr id="10" name="Рисунок 9" descr="MVTX59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00438"/>
            <a:ext cx="3357562" cy="2714620"/>
          </a:xfrm>
          <a:prstGeom prst="rect">
            <a:avLst/>
          </a:prstGeom>
        </p:spPr>
      </p:pic>
      <p:pic>
        <p:nvPicPr>
          <p:cNvPr id="11" name="Рисунок 10" descr="ARLW23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500438"/>
            <a:ext cx="3571900" cy="2714620"/>
          </a:xfrm>
          <a:prstGeom prst="rect">
            <a:avLst/>
          </a:prstGeom>
        </p:spPr>
      </p:pic>
      <p:pic>
        <p:nvPicPr>
          <p:cNvPr id="12" name="Рисунок 11" descr="IMG_90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071546"/>
            <a:ext cx="3571900" cy="2214578"/>
          </a:xfrm>
          <a:prstGeom prst="rect">
            <a:avLst/>
          </a:prstGeom>
        </p:spPr>
      </p:pic>
      <p:pic>
        <p:nvPicPr>
          <p:cNvPr id="13" name="Рисунок 12" descr="IMG_90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1071546"/>
            <a:ext cx="3429024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500042"/>
            <a:ext cx="9202437" cy="63579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  <a:p>
            <a:endPara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«Моя законотворческая инициатива»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Самохвалов Илья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Долинин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Руководитель – Хомяков Константин Витальевич</a:t>
            </a:r>
          </a:p>
          <a:p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RSOC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143380"/>
            <a:ext cx="2264525" cy="1928826"/>
          </a:xfrm>
          <a:prstGeom prst="rect">
            <a:avLst/>
          </a:prstGeom>
        </p:spPr>
      </p:pic>
      <p:pic>
        <p:nvPicPr>
          <p:cNvPr id="5" name="Рисунок 4" descr="RXKM19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071942"/>
            <a:ext cx="2071684" cy="2000240"/>
          </a:xfrm>
          <a:prstGeom prst="rect">
            <a:avLst/>
          </a:prstGeom>
        </p:spPr>
      </p:pic>
      <p:pic>
        <p:nvPicPr>
          <p:cNvPr id="6" name="Рисунок 5" descr="GBVK2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85785" y="4071942"/>
            <a:ext cx="1989713" cy="20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357166"/>
            <a:ext cx="9202437" cy="650083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«Меня оценят в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веке»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Касьяненко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– Диплом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 Алексей – Диплом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Елена – Диплом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–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Ельцова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Игоревна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WCFS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4214818"/>
            <a:ext cx="4357718" cy="21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357166"/>
            <a:ext cx="9202437" cy="650083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sz="2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«Наука. Творчество. Духовность»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Голованова Анастасия – Диплом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Ручкина Ольга  – Диплом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– Хомяков Константин Витальевич</a:t>
            </a:r>
          </a:p>
        </p:txBody>
      </p:sp>
      <p:pic>
        <p:nvPicPr>
          <p:cNvPr id="11" name="Рисунок 10" descr="NHQQ64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643314"/>
            <a:ext cx="2286016" cy="2571744"/>
          </a:xfrm>
          <a:prstGeom prst="rect">
            <a:avLst/>
          </a:prstGeom>
        </p:spPr>
      </p:pic>
      <p:pic>
        <p:nvPicPr>
          <p:cNvPr id="12" name="Рисунок 11" descr="MOIS01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643314"/>
            <a:ext cx="2286016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273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9202437" cy="60141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«Научный потенциал –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Касьяненко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- Диплом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 Алексей - Диплом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–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Ельцова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Игоревна</a:t>
            </a:r>
          </a:p>
          <a:p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IMG_E2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1643074" cy="1123132"/>
          </a:xfrm>
          <a:prstGeom prst="rect">
            <a:avLst/>
          </a:prstGeom>
        </p:spPr>
      </p:pic>
      <p:pic>
        <p:nvPicPr>
          <p:cNvPr id="12" name="Рисунок 11" descr="IMG_E2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143380"/>
            <a:ext cx="1571636" cy="1120402"/>
          </a:xfrm>
          <a:prstGeom prst="rect">
            <a:avLst/>
          </a:prstGeom>
        </p:spPr>
      </p:pic>
      <p:pic>
        <p:nvPicPr>
          <p:cNvPr id="14" name="Рисунок 13" descr="JUOL4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429132"/>
            <a:ext cx="2071702" cy="1504645"/>
          </a:xfrm>
          <a:prstGeom prst="rect">
            <a:avLst/>
          </a:prstGeom>
        </p:spPr>
      </p:pic>
      <p:pic>
        <p:nvPicPr>
          <p:cNvPr id="15" name="Рисунок 14" descr="XDLE8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429132"/>
            <a:ext cx="2095483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273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9202437" cy="60141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«А ну-ка, парни», посвященный 90-летию ГО и РСЧС России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 «Спасатель» -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– Симкина Татьяна Федоровна</a:t>
            </a:r>
          </a:p>
          <a:p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UPL7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357562"/>
            <a:ext cx="4857784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083877"/>
            <a:ext cx="9202437" cy="55854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фестиваль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«Мир моих увлечений»</a:t>
            </a:r>
          </a:p>
          <a:p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BWIJ1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071810"/>
            <a:ext cx="2072221" cy="2928934"/>
          </a:xfrm>
          <a:prstGeom prst="rect">
            <a:avLst/>
          </a:prstGeom>
        </p:spPr>
      </p:pic>
      <p:pic>
        <p:nvPicPr>
          <p:cNvPr id="6" name="Рисунок 5" descr="NQNF3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071810"/>
            <a:ext cx="2173306" cy="3071810"/>
          </a:xfrm>
          <a:prstGeom prst="rect">
            <a:avLst/>
          </a:prstGeom>
        </p:spPr>
      </p:pic>
      <p:pic>
        <p:nvPicPr>
          <p:cNvPr id="7" name="Рисунок 6" descr="UCKV24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000372"/>
            <a:ext cx="2283142" cy="3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215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 Гражданское и патриотическое воспитание</a:t>
            </a:r>
          </a:p>
        </p:txBody>
      </p:sp>
      <p:pic>
        <p:nvPicPr>
          <p:cNvPr id="6" name="Рисунок 5" descr="IMG_5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3857652" cy="4643470"/>
          </a:xfrm>
          <a:prstGeom prst="rect">
            <a:avLst/>
          </a:prstGeom>
        </p:spPr>
      </p:pic>
      <p:pic>
        <p:nvPicPr>
          <p:cNvPr id="7" name="Рисунок 6" descr="IMG_3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28736"/>
            <a:ext cx="3857652" cy="2357430"/>
          </a:xfrm>
          <a:prstGeom prst="rect">
            <a:avLst/>
          </a:prstGeom>
        </p:spPr>
      </p:pic>
      <p:pic>
        <p:nvPicPr>
          <p:cNvPr id="9" name="Рисунок 8" descr="BQUZ11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00504"/>
            <a:ext cx="3857652" cy="24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2071678"/>
            <a:ext cx="9202437" cy="459768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771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0042"/>
            <a:ext cx="8568952" cy="6000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конкурсах, соревнованиях</a:t>
            </a:r>
          </a:p>
        </p:txBody>
      </p:sp>
      <p:pic>
        <p:nvPicPr>
          <p:cNvPr id="9" name="Рисунок 8" descr="QAHQE1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4071966" cy="2357454"/>
          </a:xfrm>
          <a:prstGeom prst="rect">
            <a:avLst/>
          </a:prstGeom>
        </p:spPr>
      </p:pic>
      <p:pic>
        <p:nvPicPr>
          <p:cNvPr id="10" name="Рисунок 9" descr="TWTE16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214422"/>
            <a:ext cx="3214692" cy="4929222"/>
          </a:xfrm>
          <a:prstGeom prst="rect">
            <a:avLst/>
          </a:prstGeom>
        </p:spPr>
      </p:pic>
      <p:pic>
        <p:nvPicPr>
          <p:cNvPr id="11" name="Рисунок 10" descr="NWFR43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714752"/>
            <a:ext cx="4143404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0042"/>
            <a:ext cx="8568952" cy="61436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3. Духовное и нравственное воспитание, приобщение к культурному наследию,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творчества</a:t>
            </a:r>
          </a:p>
          <a:p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ENHR6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214818"/>
            <a:ext cx="3643338" cy="1928802"/>
          </a:xfrm>
          <a:prstGeom prst="rect">
            <a:avLst/>
          </a:prstGeom>
        </p:spPr>
      </p:pic>
      <p:pic>
        <p:nvPicPr>
          <p:cNvPr id="12" name="Рисунок 11" descr="STUT89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857364"/>
            <a:ext cx="3643338" cy="2214578"/>
          </a:xfrm>
          <a:prstGeom prst="rect">
            <a:avLst/>
          </a:prstGeom>
        </p:spPr>
      </p:pic>
      <p:pic>
        <p:nvPicPr>
          <p:cNvPr id="13" name="Рисунок 12" descr="YFXO78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1857364"/>
            <a:ext cx="3388988" cy="44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0042"/>
            <a:ext cx="8568952" cy="6357958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VJSX6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857628"/>
            <a:ext cx="4357718" cy="2571743"/>
          </a:xfrm>
          <a:prstGeom prst="rect">
            <a:avLst/>
          </a:prstGeom>
        </p:spPr>
      </p:pic>
      <p:pic>
        <p:nvPicPr>
          <p:cNvPr id="11" name="Рисунок 10" descr="WQOD18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642918"/>
            <a:ext cx="3415629" cy="5643578"/>
          </a:xfrm>
          <a:prstGeom prst="rect">
            <a:avLst/>
          </a:prstGeom>
        </p:spPr>
      </p:pic>
      <p:pic>
        <p:nvPicPr>
          <p:cNvPr id="12" name="Рисунок 11" descr="IMG_19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642918"/>
            <a:ext cx="4429156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0042"/>
            <a:ext cx="8568952" cy="6357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СПО</a:t>
            </a:r>
          </a:p>
        </p:txBody>
      </p:sp>
      <p:pic>
        <p:nvPicPr>
          <p:cNvPr id="10" name="Рисунок 9" descr="FNSY9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214422"/>
            <a:ext cx="4036381" cy="2691762"/>
          </a:xfrm>
          <a:prstGeom prst="rect">
            <a:avLst/>
          </a:prstGeom>
        </p:spPr>
      </p:pic>
      <p:pic>
        <p:nvPicPr>
          <p:cNvPr id="13" name="Рисунок 12" descr="LUNH34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14422"/>
            <a:ext cx="3214678" cy="2268134"/>
          </a:xfrm>
          <a:prstGeom prst="rect">
            <a:avLst/>
          </a:prstGeom>
        </p:spPr>
      </p:pic>
      <p:pic>
        <p:nvPicPr>
          <p:cNvPr id="14" name="Рисунок 13" descr="CTBJ66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643314"/>
            <a:ext cx="1598769" cy="2704049"/>
          </a:xfrm>
          <a:prstGeom prst="rect">
            <a:avLst/>
          </a:prstGeom>
        </p:spPr>
      </p:pic>
      <p:pic>
        <p:nvPicPr>
          <p:cNvPr id="15" name="Рисунок 14" descr="LWKX32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143380"/>
            <a:ext cx="2071702" cy="2000264"/>
          </a:xfrm>
          <a:prstGeom prst="rect">
            <a:avLst/>
          </a:prstGeom>
        </p:spPr>
      </p:pic>
      <p:pic>
        <p:nvPicPr>
          <p:cNvPr id="16" name="Рисунок 15" descr="FXFC54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4143380"/>
            <a:ext cx="1928794" cy="2046588"/>
          </a:xfrm>
          <a:prstGeom prst="rect">
            <a:avLst/>
          </a:prstGeom>
        </p:spPr>
      </p:pic>
      <p:pic>
        <p:nvPicPr>
          <p:cNvPr id="18" name="Рисунок 17" descr="FNCJ06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3643314"/>
            <a:ext cx="1572440" cy="27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42918"/>
            <a:ext cx="8568952" cy="60007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музеев по Пушкинской карте – 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человек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CFM9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85860"/>
            <a:ext cx="3714776" cy="2428892"/>
          </a:xfrm>
          <a:prstGeom prst="rect">
            <a:avLst/>
          </a:prstGeom>
        </p:spPr>
      </p:pic>
      <p:pic>
        <p:nvPicPr>
          <p:cNvPr id="7" name="Рисунок 6" descr="AJVG88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00504"/>
            <a:ext cx="3786214" cy="2393149"/>
          </a:xfrm>
          <a:prstGeom prst="rect">
            <a:avLst/>
          </a:prstGeom>
        </p:spPr>
      </p:pic>
      <p:pic>
        <p:nvPicPr>
          <p:cNvPr id="9" name="Рисунок 8" descr="IMG_7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285860"/>
            <a:ext cx="3857652" cy="2428892"/>
          </a:xfrm>
          <a:prstGeom prst="rect">
            <a:avLst/>
          </a:prstGeom>
        </p:spPr>
      </p:pic>
      <p:pic>
        <p:nvPicPr>
          <p:cNvPr id="10" name="Рисунок 9" descr="IMG_74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000504"/>
            <a:ext cx="3857652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МОСКОВИЯ\21003_html_m79065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8604"/>
            <a:ext cx="8568952" cy="62865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музеев по Пушкинской карте</a:t>
            </a:r>
          </a:p>
        </p:txBody>
      </p:sp>
      <p:pic>
        <p:nvPicPr>
          <p:cNvPr id="9" name="Рисунок 8" descr="IMG_1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3643338" cy="2357454"/>
          </a:xfrm>
          <a:prstGeom prst="rect">
            <a:avLst/>
          </a:prstGeom>
        </p:spPr>
      </p:pic>
      <p:pic>
        <p:nvPicPr>
          <p:cNvPr id="10" name="Рисунок 9" descr="WFJY05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142984"/>
            <a:ext cx="3571900" cy="2321714"/>
          </a:xfrm>
          <a:prstGeom prst="rect">
            <a:avLst/>
          </a:prstGeom>
        </p:spPr>
      </p:pic>
      <p:pic>
        <p:nvPicPr>
          <p:cNvPr id="11" name="Рисунок 10" descr="IMG_1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857628"/>
            <a:ext cx="3500462" cy="2571768"/>
          </a:xfrm>
          <a:prstGeom prst="rect">
            <a:avLst/>
          </a:prstGeom>
        </p:spPr>
      </p:pic>
      <p:pic>
        <p:nvPicPr>
          <p:cNvPr id="12" name="Рисунок 11" descr="IMG_14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857628"/>
            <a:ext cx="3595681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294</Words>
  <Application>Microsoft Office PowerPoint</Application>
  <PresentationFormat>Экран (4:3)</PresentationFormat>
  <Paragraphs>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secretar</cp:lastModifiedBy>
  <cp:revision>262</cp:revision>
  <dcterms:created xsi:type="dcterms:W3CDTF">2018-08-27T08:56:47Z</dcterms:created>
  <dcterms:modified xsi:type="dcterms:W3CDTF">2023-05-12T06:50:39Z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2408970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