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F8EBF-DD9F-45C9-93F5-77B03422A2A8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88DA3-C928-425F-A351-EE61D1F1E7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47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07FB1-259F-4ED4-9BDA-EBF7981E7869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F09D5-4CC8-41C4-B985-CB7A532472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537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9F67-0BEB-4D25-B628-CCC9027D53D4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CD59E-B0E4-449E-BC6F-DCA9CB3545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8159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F8EBF-DD9F-45C9-93F5-77B03422A2A8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88DA3-C928-425F-A351-EE61D1F1E7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9523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2B51F-CD55-400B-8B85-224211C16768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D4151-B0A0-4C1E-9DFC-4A340DC4A3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2252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3607-EC57-41A6-8CEC-855517600B6B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4C90FA-64FC-4120-AD9D-94BC3655B76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84073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122F-DDFE-494A-AB06-32E550D2C890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DBF7-BDD7-44C7-8B6C-5157688C15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3252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45877-8C26-49C1-8EEE-B1A655A697F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7531-1A8C-41AC-BC96-B978CE53C5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2716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DF322-E911-4994-AF86-B61A2A3943C5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1D1D-DC9F-4FA4-BCE2-CC14428ED8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9237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AE28-6D17-4A13-A57A-713D16DE77B3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C88A-4E85-4D0E-AC52-5AB2CF445A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6575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0D9D9-50CA-4752-9259-31EB5ECF78F2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6C110-A8B0-4A30-B530-EFFF286346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18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2B51F-CD55-400B-8B85-224211C16768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D4151-B0A0-4C1E-9DFC-4A340DC4A3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9848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5F4B5-ADE1-4040-A4AA-A7F710A248C5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1456D-91C7-4C1F-9412-D8F0FB9475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2913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07FB1-259F-4ED4-9BDA-EBF7981E7869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F09D5-4CC8-41C4-B985-CB7A532472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0386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9F67-0BEB-4D25-B628-CCC9027D53D4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CD59E-B0E4-449E-BC6F-DCA9CB3545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692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3607-EC57-41A6-8CEC-855517600B6B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4C90FA-64FC-4120-AD9D-94BC3655B76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7513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122F-DDFE-494A-AB06-32E550D2C890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DBF7-BDD7-44C7-8B6C-5157688C15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005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45877-8C26-49C1-8EEE-B1A655A697FC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7531-1A8C-41AC-BC96-B978CE53C5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044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DF322-E911-4994-AF86-B61A2A3943C5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1D1D-DC9F-4FA4-BCE2-CC14428ED8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083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AE28-6D17-4A13-A57A-713D16DE77B3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C88A-4E85-4D0E-AC52-5AB2CF445A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538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0D9D9-50CA-4752-9259-31EB5ECF78F2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6C110-A8B0-4A30-B530-EFFF286346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250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5F4B5-ADE1-4040-A4AA-A7F710A248C5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1456D-91C7-4C1F-9412-D8F0FB9475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699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2491C2-D0E4-4467-B955-99A0E4EBFF2D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smtClean="0">
                <a:solidFill>
                  <a:srgbClr val="7F7F7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5FCA72-7EB0-4F37-817D-C9C7518248DE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55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2491C2-D0E4-4467-B955-99A0E4EBFF2D}" type="datetimeFigureOut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21.04.2020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smtClean="0">
                <a:solidFill>
                  <a:srgbClr val="7F7F7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5FCA72-7EB0-4F37-817D-C9C7518248DE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2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3108" y="500042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ГАПОУ  МО «Профессиональный колледж «Московия»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46" t="36550" r="18596" b="28363"/>
          <a:stretch/>
        </p:blipFill>
        <p:spPr>
          <a:xfrm>
            <a:off x="357158" y="214290"/>
            <a:ext cx="1428750" cy="1209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571604" y="542926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Заместитель директора по учебно-производственной работе</a:t>
            </a:r>
          </a:p>
          <a:p>
            <a:pPr algn="r"/>
            <a:r>
              <a:rPr lang="ru-RU" dirty="0" err="1" smtClean="0"/>
              <a:t>Загорнова</a:t>
            </a:r>
            <a:r>
              <a:rPr lang="ru-RU" dirty="0" smtClean="0"/>
              <a:t> О. В.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2571744"/>
            <a:ext cx="82153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/>
              <a:t>Выполнение  образовательных программ СПО в части организации практики студентов</a:t>
            </a:r>
          </a:p>
          <a:p>
            <a:pPr algn="r"/>
            <a:r>
              <a:rPr lang="ru-RU" sz="2800" b="1" dirty="0"/>
              <a:t>в условиях усиления санитарно-эпидемиологических мероприятий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1231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848872" cy="93610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Практика  </a:t>
            </a: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студентов колледжа в рамках освоения профессиональных </a:t>
            </a: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модулей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79891"/>
              </p:ext>
            </p:extLst>
          </p:nvPr>
        </p:nvGraphicFramePr>
        <p:xfrm>
          <a:off x="1115616" y="1844824"/>
          <a:ext cx="7488833" cy="4267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6017"/>
                <a:gridCol w="2496017"/>
                <a:gridCol w="2496799"/>
              </a:tblGrid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Структурное подразделение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студентов на </a:t>
                      </a:r>
                      <a:r>
                        <a:rPr lang="ru-RU" sz="1800" dirty="0" smtClean="0">
                          <a:effectLst/>
                        </a:rPr>
                        <a:t>практике на 20.04.20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Количество студентов, которые</a:t>
                      </a:r>
                      <a:r>
                        <a:rPr lang="ru-RU" sz="1800" baseline="0" dirty="0" smtClean="0">
                          <a:effectLst/>
                        </a:rPr>
                        <a:t> выйдут на практику с 05.05.20 по 30.06.20 ( по графику)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Домодедово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284(98/176/10)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76(25/51)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Ленинское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177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121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Львовское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178(50/128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182(25/157)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Каширское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140 (101/25/14)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124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Ожерельевское</a:t>
                      </a:r>
                      <a:endParaRPr lang="ru-R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157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95350" algn="l"/>
                          <a:tab pos="944245" algn="ctr"/>
                        </a:tabLst>
                      </a:pPr>
                      <a:r>
                        <a:rPr lang="ru-R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94 (75/19)</a:t>
                      </a:r>
                      <a:endParaRPr lang="ru-R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ИТОГО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936(в </a:t>
                      </a:r>
                      <a:r>
                        <a:rPr lang="ru-RU" sz="2400" b="1" dirty="0" err="1" smtClean="0">
                          <a:effectLst/>
                        </a:rPr>
                        <a:t>т.ч</a:t>
                      </a:r>
                      <a:r>
                        <a:rPr lang="ru-RU" sz="2400" b="1" dirty="0" smtClean="0">
                          <a:effectLst/>
                        </a:rPr>
                        <a:t> 776 выпуск)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597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8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21429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Изменение в  организации практики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студентов выпускных и переходных групп ППКРС, переходных групп ППССЗ</a:t>
            </a:r>
            <a:endParaRPr lang="ru-RU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ле 1"/>
          <p:cNvSpPr txBox="1"/>
          <p:nvPr/>
        </p:nvSpPr>
        <p:spPr>
          <a:xfrm>
            <a:off x="827584" y="1484784"/>
            <a:ext cx="5467350" cy="78105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effectLst/>
                <a:latin typeface="Times New Roman"/>
                <a:ea typeface="Calibri"/>
                <a:cs typeface="Times New Roman"/>
              </a:rPr>
              <a:t>Анализ: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- календарных графиков учебного процесса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- учебных </a:t>
            </a:r>
            <a:r>
              <a:rPr lang="ru-RU" sz="1600" dirty="0" smtClean="0">
                <a:effectLst/>
                <a:latin typeface="Times New Roman"/>
                <a:ea typeface="Calibri"/>
                <a:cs typeface="Times New Roman"/>
              </a:rPr>
              <a:t>планов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Поле 3"/>
          <p:cNvSpPr txBox="1"/>
          <p:nvPr/>
        </p:nvSpPr>
        <p:spPr>
          <a:xfrm>
            <a:off x="1619672" y="2420888"/>
            <a:ext cx="5467350" cy="8804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effectLst/>
                <a:latin typeface="Times New Roman"/>
                <a:ea typeface="Calibri"/>
                <a:cs typeface="Times New Roman"/>
              </a:rPr>
              <a:t>Перевод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производственной  практики в  учебную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/>
                <a:ea typeface="Calibri"/>
                <a:cs typeface="Times New Roman"/>
              </a:rPr>
              <a:t>(при условии сохранения общего количества часов практики по ПМ</a:t>
            </a: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Поле 6"/>
          <p:cNvSpPr txBox="1"/>
          <p:nvPr/>
        </p:nvSpPr>
        <p:spPr>
          <a:xfrm>
            <a:off x="2339752" y="3501008"/>
            <a:ext cx="5467350" cy="86409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Внесение изменений в:</a:t>
            </a: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календарные графики учебного процесса</a:t>
            </a: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учебные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планы</a:t>
            </a:r>
            <a:endParaRPr lang="ru-RU" sz="1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2" name="Поле 8"/>
          <p:cNvSpPr txBox="1"/>
          <p:nvPr/>
        </p:nvSpPr>
        <p:spPr>
          <a:xfrm>
            <a:off x="3176616" y="4581128"/>
            <a:ext cx="5467350" cy="126301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Внесение изменений в рабочие программы практик, КТП: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изменение количества часов в существующие тематические планы</a:t>
            </a: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руководители практики, ПЦК)</a:t>
            </a:r>
            <a:endParaRPr lang="ru-RU" sz="1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9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51192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Организация  практики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студентов выпускных и переходных групп ППКРС, переходных групп ППССЗ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ле 10"/>
          <p:cNvSpPr txBox="1"/>
          <p:nvPr/>
        </p:nvSpPr>
        <p:spPr>
          <a:xfrm>
            <a:off x="1304465" y="1942193"/>
            <a:ext cx="6768752" cy="403244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6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6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Организация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 проведение  практических занятий (учебная практика) руководителями практики в он-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лайн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режиме с использованием цифровых платформ, демонстраций обучающих видеороликов (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YouTube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.,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WSR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ЦОПП и др.), презентаций, технологических карт и алгоритмов действия, кейсов заданий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20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Консультирование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написанию ВКР</a:t>
            </a:r>
          </a:p>
          <a:p>
            <a:pPr marL="457200" algn="ctr"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algn="ctr"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руководители практики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7575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Изменение в  организации практики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студентов выпускных групп ППССЗ</a:t>
            </a:r>
          </a:p>
        </p:txBody>
      </p:sp>
      <p:sp>
        <p:nvSpPr>
          <p:cNvPr id="5" name="Поле 1"/>
          <p:cNvSpPr txBox="1"/>
          <p:nvPr/>
        </p:nvSpPr>
        <p:spPr>
          <a:xfrm>
            <a:off x="611560" y="1124744"/>
            <a:ext cx="5616624" cy="93610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>
                <a:effectLst/>
                <a:latin typeface="Times New Roman"/>
                <a:ea typeface="Calibri"/>
                <a:cs typeface="Times New Roman"/>
              </a:rPr>
              <a:t>Анализ: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>
                <a:effectLst/>
                <a:latin typeface="Times New Roman"/>
                <a:ea typeface="Calibri"/>
                <a:cs typeface="Times New Roman"/>
              </a:rPr>
              <a:t>- календарных графиков учебного процесса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>
                <a:effectLst/>
                <a:latin typeface="Times New Roman"/>
                <a:ea typeface="Calibri"/>
                <a:cs typeface="Times New Roman"/>
              </a:rPr>
              <a:t>- учебных планов выпускных групп по ППССЗ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6" name="Поле 3"/>
          <p:cNvSpPr txBox="1"/>
          <p:nvPr/>
        </p:nvSpPr>
        <p:spPr>
          <a:xfrm>
            <a:off x="2918335" y="2132856"/>
            <a:ext cx="5467350" cy="8640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effectLst/>
                <a:latin typeface="Times New Roman"/>
                <a:ea typeface="Calibri"/>
                <a:cs typeface="Times New Roman"/>
              </a:rPr>
              <a:t>Перевод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оставшейся производственной  практики в  учебную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/>
                <a:ea typeface="Calibri"/>
                <a:cs typeface="Times New Roman"/>
              </a:rPr>
              <a:t>(при условии сохранения общего количества часов практики по ПМ)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100" i="1" dirty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7" name="Поле 4"/>
          <p:cNvSpPr txBox="1"/>
          <p:nvPr/>
        </p:nvSpPr>
        <p:spPr>
          <a:xfrm>
            <a:off x="619592" y="3113863"/>
            <a:ext cx="5467350" cy="9525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/>
                <a:ea typeface="Calibri"/>
                <a:cs typeface="Times New Roman"/>
              </a:rPr>
              <a:t>Объединение сроков реализации преддипломной практики и периода подготовки к ВКР</a:t>
            </a:r>
            <a:r>
              <a:rPr lang="ru-RU" sz="16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Поле 6"/>
          <p:cNvSpPr txBox="1"/>
          <p:nvPr/>
        </p:nvSpPr>
        <p:spPr>
          <a:xfrm>
            <a:off x="2915816" y="4221087"/>
            <a:ext cx="5467350" cy="86409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Внесение изменений в:</a:t>
            </a: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календарные графики учебного процесса</a:t>
            </a: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учебные </a:t>
            </a:r>
            <a:r>
              <a:rPr lang="ru-RU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планы</a:t>
            </a:r>
            <a:endParaRPr lang="ru-RU" sz="1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1" name="Поле 8"/>
          <p:cNvSpPr txBox="1"/>
          <p:nvPr/>
        </p:nvSpPr>
        <p:spPr>
          <a:xfrm>
            <a:off x="611560" y="5246125"/>
            <a:ext cx="5467350" cy="126301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Внесение изменений в рабочие программы практик, КТП: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изменение количества часов в существующие тематические планы</a:t>
            </a: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руководители практики, ПЦК)</a:t>
            </a:r>
            <a:endParaRPr lang="ru-RU" sz="1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25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е 10"/>
          <p:cNvSpPr txBox="1"/>
          <p:nvPr/>
        </p:nvSpPr>
        <p:spPr>
          <a:xfrm>
            <a:off x="855115" y="1412776"/>
            <a:ext cx="7687108" cy="487029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Организация и  проведение  практических занятий руководителями практики, руководителями ВКР в он-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лайн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режиме с использованием цифровых платформ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Консультирование по написанию ВКР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spcAft>
                <a:spcPts val="0"/>
              </a:spcAft>
            </a:pPr>
            <a:r>
              <a:rPr lang="ru-RU" sz="1600" u="sng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Перечень заданий ПДП + подготовка ВКР</a:t>
            </a:r>
            <a:endParaRPr lang="ru-RU" sz="1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Работа с официальным сайтом профильного предприятия   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Ознакомление с организационной структурой предприятия.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Ознакомление с функциями специализированных подразделений предприятия, виды деятельности которых соответствуют профессиональным модулям 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Изучение и анализ типовых должностных инструкций для потенциальных сотрудников специализированных подразделений. 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Подбор на сайтах подбора персонала типовых вакансий  соответствующих должностям в специализированных подразделений профильных предприятий.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Анализ соответствия собственных умений и навыков выявленным требованиям.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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Экономические расчеты</a:t>
            </a:r>
          </a:p>
          <a:p>
            <a:pPr marL="457200" algn="just"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marL="457200" algn="ctr"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руководители практики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руководители ВКР)</a:t>
            </a:r>
            <a:endParaRPr lang="ru-RU" sz="16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11334" y="15646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Организация  практики</a:t>
            </a:r>
            <a:b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студентов выпускных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групп </a:t>
            </a:r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ППССЗ</a:t>
            </a:r>
            <a:b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38985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328</Words>
  <Application>Microsoft Office PowerPoint</Application>
  <PresentationFormat>Экран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Воздушный поток</vt:lpstr>
      <vt:lpstr>1_Воздушный поток</vt:lpstr>
      <vt:lpstr>Презентация PowerPoint</vt:lpstr>
      <vt:lpstr>Практика  студентов колледжа в рамках освоения профессиональных модулей </vt:lpstr>
      <vt:lpstr>Презентация PowerPoint</vt:lpstr>
      <vt:lpstr>Организация  практики студентов выпускных и переходных групп ППКРС, переходных групп ППССЗ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Производственная практика студентов колледжа в рамках освоения профессиональных модулей  в феврале 2019 г.</dc:title>
  <dc:creator>Загорнова О.В.</dc:creator>
  <cp:lastModifiedBy>Администратор</cp:lastModifiedBy>
  <cp:revision>8</cp:revision>
  <dcterms:created xsi:type="dcterms:W3CDTF">2019-03-12T10:28:05Z</dcterms:created>
  <dcterms:modified xsi:type="dcterms:W3CDTF">2020-04-21T12:43:44Z</dcterms:modified>
</cp:coreProperties>
</file>