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0" r:id="rId2"/>
    <p:sldId id="266" r:id="rId3"/>
    <p:sldId id="271" r:id="rId4"/>
    <p:sldId id="273" r:id="rId5"/>
    <p:sldId id="275" r:id="rId6"/>
    <p:sldId id="274" r:id="rId7"/>
    <p:sldId id="276" r:id="rId8"/>
    <p:sldId id="278" r:id="rId9"/>
    <p:sldId id="269" r:id="rId10"/>
    <p:sldId id="265" r:id="rId11"/>
    <p:sldId id="258" r:id="rId12"/>
    <p:sldId id="277" r:id="rId13"/>
    <p:sldId id="263" r:id="rId14"/>
    <p:sldId id="270" r:id="rId15"/>
    <p:sldId id="261" r:id="rId16"/>
    <p:sldId id="259" r:id="rId17"/>
    <p:sldId id="267" r:id="rId18"/>
    <p:sldId id="262" r:id="rId19"/>
    <p:sldId id="268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3B0A9-F6BB-496D-9ED4-91CF75B4A0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AADEB9-26ED-4EC3-88AF-BA63D5B13D05}">
      <dgm:prSet phldrT="[Текст]" custT="1"/>
      <dgm:spPr/>
      <dgm:t>
        <a:bodyPr/>
        <a:lstStyle/>
        <a:p>
          <a:r>
            <a:rPr lang="ru-RU" sz="1400" dirty="0">
              <a:latin typeface="Georgia" panose="02040502050405020303" pitchFamily="18" charset="0"/>
            </a:rPr>
            <a:t>Выбрать онлайн-площадку для организации занятий</a:t>
          </a:r>
        </a:p>
      </dgm:t>
    </dgm:pt>
    <dgm:pt modelId="{66E472F7-14F6-41CC-A600-895A5FBD23F6}" type="parTrans" cxnId="{BE741E3F-D2DF-47AC-AE28-DDF6C3340780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10C764FD-621E-4F17-B78D-82B3915E29B7}" type="sibTrans" cxnId="{BE741E3F-D2DF-47AC-AE28-DDF6C3340780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15A6A7F3-D4C7-4E36-BE64-DF2442D45DB2}">
      <dgm:prSet phldrT="[Текст]" custT="1"/>
      <dgm:spPr/>
      <dgm:t>
        <a:bodyPr/>
        <a:lstStyle/>
        <a:p>
          <a:r>
            <a:rPr lang="ru-RU" sz="1400" dirty="0">
              <a:latin typeface="Georgia" panose="02040502050405020303" pitchFamily="18" charset="0"/>
            </a:rPr>
            <a:t>Составить онлайн-расписание «виртуальных занятий»</a:t>
          </a:r>
        </a:p>
      </dgm:t>
    </dgm:pt>
    <dgm:pt modelId="{ED27C8B7-A9E2-42C4-AE7D-2442B0F9642B}" type="parTrans" cxnId="{D6AF20A0-3D27-4E2A-91EE-50764B594E03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9C21A058-131E-4C05-B2F9-922E091CB1A3}" type="sibTrans" cxnId="{D6AF20A0-3D27-4E2A-91EE-50764B594E03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15601945-3F69-4312-BAF5-89ABD96F82C8}">
      <dgm:prSet phldrT="[Текст]" custT="1"/>
      <dgm:spPr/>
      <dgm:t>
        <a:bodyPr/>
        <a:lstStyle/>
        <a:p>
          <a:r>
            <a:rPr lang="ru-RU" sz="1400" dirty="0">
              <a:latin typeface="Georgia" panose="02040502050405020303" pitchFamily="18" charset="0"/>
            </a:rPr>
            <a:t>Создать чат для контроля домашних заданий и консультаций</a:t>
          </a:r>
        </a:p>
      </dgm:t>
    </dgm:pt>
    <dgm:pt modelId="{9250F7AF-BB15-4DB7-8B3E-F97F81315023}" type="parTrans" cxnId="{908A537C-CD6B-4A17-ABF1-1DDAB3C0086F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9DBB78A1-A10A-4816-B9D9-55357679530B}" type="sibTrans" cxnId="{908A537C-CD6B-4A17-ABF1-1DDAB3C0086F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945FB5BC-9B3A-4EAF-85D0-9B0AE59EC858}">
      <dgm:prSet phldrT="[Текст]" custT="1"/>
      <dgm:spPr/>
      <dgm:t>
        <a:bodyPr/>
        <a:lstStyle/>
        <a:p>
          <a:r>
            <a:rPr lang="ru-RU" sz="1400" dirty="0">
              <a:latin typeface="Georgia" panose="02040502050405020303" pitchFamily="18" charset="0"/>
            </a:rPr>
            <a:t>Организовать групповые работы в рамках практик и проектов</a:t>
          </a:r>
        </a:p>
      </dgm:t>
    </dgm:pt>
    <dgm:pt modelId="{9B9DE3EE-BEC6-4977-A8E4-F56EC5BB38DF}" type="parTrans" cxnId="{CE94E3AE-D52A-419A-A767-0C88C6E752A0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4EDFC030-2D78-42A0-B9B5-38B0E6616B79}" type="sibTrans" cxnId="{CE94E3AE-D52A-419A-A767-0C88C6E752A0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AEF75919-8066-44BA-AB56-3B9E23993D31}">
      <dgm:prSet phldrT="[Текст]" custT="1"/>
      <dgm:spPr/>
      <dgm:t>
        <a:bodyPr/>
        <a:lstStyle/>
        <a:p>
          <a:r>
            <a:rPr lang="ru-RU" sz="1400" dirty="0">
              <a:latin typeface="Georgia" panose="02040502050405020303" pitchFamily="18" charset="0"/>
            </a:rPr>
            <a:t>Организовать доступ к электронной библиотеке</a:t>
          </a:r>
        </a:p>
      </dgm:t>
    </dgm:pt>
    <dgm:pt modelId="{A63FF099-031B-4833-9422-E8103E20F2D4}" type="parTrans" cxnId="{01FCF8A2-BADB-422A-93AE-99DF2AB3B325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1A5457AB-F91B-4CB1-83F0-5DB7CAECD3E1}" type="sibTrans" cxnId="{01FCF8A2-BADB-422A-93AE-99DF2AB3B325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DA0ED84A-E8BD-403B-8849-DF62ADE6361A}" type="pres">
      <dgm:prSet presAssocID="{86B3B0A9-F6BB-496D-9ED4-91CF75B4A092}" presName="linear" presStyleCnt="0">
        <dgm:presLayoutVars>
          <dgm:dir/>
          <dgm:animLvl val="lvl"/>
          <dgm:resizeHandles val="exact"/>
        </dgm:presLayoutVars>
      </dgm:prSet>
      <dgm:spPr/>
    </dgm:pt>
    <dgm:pt modelId="{917C05FC-0C76-49D1-BD62-320AFC83CBC5}" type="pres">
      <dgm:prSet presAssocID="{04AADEB9-26ED-4EC3-88AF-BA63D5B13D05}" presName="parentLin" presStyleCnt="0"/>
      <dgm:spPr/>
    </dgm:pt>
    <dgm:pt modelId="{9C4E7A42-7EAA-4C17-91DE-E82CA2906A05}" type="pres">
      <dgm:prSet presAssocID="{04AADEB9-26ED-4EC3-88AF-BA63D5B13D05}" presName="parentLeftMargin" presStyleLbl="node1" presStyleIdx="0" presStyleCnt="5"/>
      <dgm:spPr/>
    </dgm:pt>
    <dgm:pt modelId="{08712E8B-B7B3-4170-A857-1942A487FAF3}" type="pres">
      <dgm:prSet presAssocID="{04AADEB9-26ED-4EC3-88AF-BA63D5B13D0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D5FF09B-A8F1-4A97-AAC5-832B700CD47D}" type="pres">
      <dgm:prSet presAssocID="{04AADEB9-26ED-4EC3-88AF-BA63D5B13D05}" presName="negativeSpace" presStyleCnt="0"/>
      <dgm:spPr/>
    </dgm:pt>
    <dgm:pt modelId="{35D5FDB8-350B-47A9-8C35-1D860E17BBFB}" type="pres">
      <dgm:prSet presAssocID="{04AADEB9-26ED-4EC3-88AF-BA63D5B13D05}" presName="childText" presStyleLbl="conFgAcc1" presStyleIdx="0" presStyleCnt="5">
        <dgm:presLayoutVars>
          <dgm:bulletEnabled val="1"/>
        </dgm:presLayoutVars>
      </dgm:prSet>
      <dgm:spPr/>
    </dgm:pt>
    <dgm:pt modelId="{72C10C19-E007-4C50-B900-E643B8F4C213}" type="pres">
      <dgm:prSet presAssocID="{10C764FD-621E-4F17-B78D-82B3915E29B7}" presName="spaceBetweenRectangles" presStyleCnt="0"/>
      <dgm:spPr/>
    </dgm:pt>
    <dgm:pt modelId="{77F11508-343A-4A21-BE4D-51AA9A8D2628}" type="pres">
      <dgm:prSet presAssocID="{15A6A7F3-D4C7-4E36-BE64-DF2442D45DB2}" presName="parentLin" presStyleCnt="0"/>
      <dgm:spPr/>
    </dgm:pt>
    <dgm:pt modelId="{3C189B7F-5646-46CE-976D-FDE15DE2F97E}" type="pres">
      <dgm:prSet presAssocID="{15A6A7F3-D4C7-4E36-BE64-DF2442D45DB2}" presName="parentLeftMargin" presStyleLbl="node1" presStyleIdx="0" presStyleCnt="5"/>
      <dgm:spPr/>
    </dgm:pt>
    <dgm:pt modelId="{1FD383AB-4705-4A62-B8EB-9DBE8B58B882}" type="pres">
      <dgm:prSet presAssocID="{15A6A7F3-D4C7-4E36-BE64-DF2442D45DB2}" presName="parentText" presStyleLbl="node1" presStyleIdx="1" presStyleCnt="5" custLinFactNeighborX="96162">
        <dgm:presLayoutVars>
          <dgm:chMax val="0"/>
          <dgm:bulletEnabled val="1"/>
        </dgm:presLayoutVars>
      </dgm:prSet>
      <dgm:spPr/>
    </dgm:pt>
    <dgm:pt modelId="{5B7D9A45-3B1F-42B3-90DE-41BE51A7959D}" type="pres">
      <dgm:prSet presAssocID="{15A6A7F3-D4C7-4E36-BE64-DF2442D45DB2}" presName="negativeSpace" presStyleCnt="0"/>
      <dgm:spPr/>
    </dgm:pt>
    <dgm:pt modelId="{6801A78C-4A9A-4703-A049-764A3D299CF3}" type="pres">
      <dgm:prSet presAssocID="{15A6A7F3-D4C7-4E36-BE64-DF2442D45DB2}" presName="childText" presStyleLbl="conFgAcc1" presStyleIdx="1" presStyleCnt="5">
        <dgm:presLayoutVars>
          <dgm:bulletEnabled val="1"/>
        </dgm:presLayoutVars>
      </dgm:prSet>
      <dgm:spPr/>
    </dgm:pt>
    <dgm:pt modelId="{77CCA190-C18B-4379-A4AF-7ED3C8578D4D}" type="pres">
      <dgm:prSet presAssocID="{9C21A058-131E-4C05-B2F9-922E091CB1A3}" presName="spaceBetweenRectangles" presStyleCnt="0"/>
      <dgm:spPr/>
    </dgm:pt>
    <dgm:pt modelId="{0125A581-C0C1-4BE5-B073-0D590DB7FFF0}" type="pres">
      <dgm:prSet presAssocID="{15601945-3F69-4312-BAF5-89ABD96F82C8}" presName="parentLin" presStyleCnt="0"/>
      <dgm:spPr/>
    </dgm:pt>
    <dgm:pt modelId="{F20B9454-289B-48A6-8A8C-BFBE6C4D93AD}" type="pres">
      <dgm:prSet presAssocID="{15601945-3F69-4312-BAF5-89ABD96F82C8}" presName="parentLeftMargin" presStyleLbl="node1" presStyleIdx="1" presStyleCnt="5"/>
      <dgm:spPr/>
    </dgm:pt>
    <dgm:pt modelId="{620770B5-676F-41DB-BD8E-780C8FF0931D}" type="pres">
      <dgm:prSet presAssocID="{15601945-3F69-4312-BAF5-89ABD96F82C8}" presName="parentText" presStyleLbl="node1" presStyleIdx="2" presStyleCnt="5" custLinFactX="7402" custLinFactNeighborX="100000">
        <dgm:presLayoutVars>
          <dgm:chMax val="0"/>
          <dgm:bulletEnabled val="1"/>
        </dgm:presLayoutVars>
      </dgm:prSet>
      <dgm:spPr/>
    </dgm:pt>
    <dgm:pt modelId="{EED8AFCA-53C0-4175-844F-DDD512281828}" type="pres">
      <dgm:prSet presAssocID="{15601945-3F69-4312-BAF5-89ABD96F82C8}" presName="negativeSpace" presStyleCnt="0"/>
      <dgm:spPr/>
    </dgm:pt>
    <dgm:pt modelId="{246E02CA-9229-47C0-92AA-2B20FBD9AC08}" type="pres">
      <dgm:prSet presAssocID="{15601945-3F69-4312-BAF5-89ABD96F82C8}" presName="childText" presStyleLbl="conFgAcc1" presStyleIdx="2" presStyleCnt="5">
        <dgm:presLayoutVars>
          <dgm:bulletEnabled val="1"/>
        </dgm:presLayoutVars>
      </dgm:prSet>
      <dgm:spPr/>
    </dgm:pt>
    <dgm:pt modelId="{4A4192EC-B022-425D-8B13-86444D0D4223}" type="pres">
      <dgm:prSet presAssocID="{9DBB78A1-A10A-4816-B9D9-55357679530B}" presName="spaceBetweenRectangles" presStyleCnt="0"/>
      <dgm:spPr/>
    </dgm:pt>
    <dgm:pt modelId="{36C44A7D-0C2B-4BD7-A6AE-9A0A2F450FEC}" type="pres">
      <dgm:prSet presAssocID="{945FB5BC-9B3A-4EAF-85D0-9B0AE59EC858}" presName="parentLin" presStyleCnt="0"/>
      <dgm:spPr/>
    </dgm:pt>
    <dgm:pt modelId="{5323E8FC-6694-4E5F-B700-05D73B41F21C}" type="pres">
      <dgm:prSet presAssocID="{945FB5BC-9B3A-4EAF-85D0-9B0AE59EC858}" presName="parentLeftMargin" presStyleLbl="node1" presStyleIdx="2" presStyleCnt="5"/>
      <dgm:spPr/>
    </dgm:pt>
    <dgm:pt modelId="{F0A61A84-A154-4450-8AD0-28FC377CB1C1}" type="pres">
      <dgm:prSet presAssocID="{945FB5BC-9B3A-4EAF-85D0-9B0AE59EC858}" presName="parentText" presStyleLbl="node1" presStyleIdx="3" presStyleCnt="5" custLinFactX="15653" custLinFactNeighborX="100000">
        <dgm:presLayoutVars>
          <dgm:chMax val="0"/>
          <dgm:bulletEnabled val="1"/>
        </dgm:presLayoutVars>
      </dgm:prSet>
      <dgm:spPr/>
    </dgm:pt>
    <dgm:pt modelId="{2B227501-B51B-46E4-B91D-8F4FC9217AF8}" type="pres">
      <dgm:prSet presAssocID="{945FB5BC-9B3A-4EAF-85D0-9B0AE59EC858}" presName="negativeSpace" presStyleCnt="0"/>
      <dgm:spPr/>
    </dgm:pt>
    <dgm:pt modelId="{F3797CFB-C3A2-4F48-9B23-B20B2F0A2755}" type="pres">
      <dgm:prSet presAssocID="{945FB5BC-9B3A-4EAF-85D0-9B0AE59EC858}" presName="childText" presStyleLbl="conFgAcc1" presStyleIdx="3" presStyleCnt="5">
        <dgm:presLayoutVars>
          <dgm:bulletEnabled val="1"/>
        </dgm:presLayoutVars>
      </dgm:prSet>
      <dgm:spPr/>
    </dgm:pt>
    <dgm:pt modelId="{3D08C947-57F8-4E85-A344-F48B611212C4}" type="pres">
      <dgm:prSet presAssocID="{4EDFC030-2D78-42A0-B9B5-38B0E6616B79}" presName="spaceBetweenRectangles" presStyleCnt="0"/>
      <dgm:spPr/>
    </dgm:pt>
    <dgm:pt modelId="{32B7D13F-F8A5-448C-B126-5CA320319191}" type="pres">
      <dgm:prSet presAssocID="{AEF75919-8066-44BA-AB56-3B9E23993D31}" presName="parentLin" presStyleCnt="0"/>
      <dgm:spPr/>
    </dgm:pt>
    <dgm:pt modelId="{3FFA19D1-BB2C-4C61-9311-2E1FBD123474}" type="pres">
      <dgm:prSet presAssocID="{AEF75919-8066-44BA-AB56-3B9E23993D31}" presName="parentLeftMargin" presStyleLbl="node1" presStyleIdx="3" presStyleCnt="5"/>
      <dgm:spPr/>
    </dgm:pt>
    <dgm:pt modelId="{1EF3AA7B-A446-4B64-817C-285BD37F3A98}" type="pres">
      <dgm:prSet presAssocID="{AEF75919-8066-44BA-AB56-3B9E23993D31}" presName="parentText" presStyleLbl="node1" presStyleIdx="4" presStyleCnt="5" custLinFactX="23720" custLinFactNeighborX="100000">
        <dgm:presLayoutVars>
          <dgm:chMax val="0"/>
          <dgm:bulletEnabled val="1"/>
        </dgm:presLayoutVars>
      </dgm:prSet>
      <dgm:spPr/>
    </dgm:pt>
    <dgm:pt modelId="{11BF18B6-E5FF-48D3-BA7F-71ADA3DB764C}" type="pres">
      <dgm:prSet presAssocID="{AEF75919-8066-44BA-AB56-3B9E23993D31}" presName="negativeSpace" presStyleCnt="0"/>
      <dgm:spPr/>
    </dgm:pt>
    <dgm:pt modelId="{1BD7A81F-5630-4748-9CDA-19B875CA0BC2}" type="pres">
      <dgm:prSet presAssocID="{AEF75919-8066-44BA-AB56-3B9E23993D3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8D10302-7835-43A0-900C-83D997C76651}" type="presOf" srcId="{AEF75919-8066-44BA-AB56-3B9E23993D31}" destId="{3FFA19D1-BB2C-4C61-9311-2E1FBD123474}" srcOrd="0" destOrd="0" presId="urn:microsoft.com/office/officeart/2005/8/layout/list1"/>
    <dgm:cxn modelId="{EE95B310-B333-479E-8AD9-1879A1C9F131}" type="presOf" srcId="{04AADEB9-26ED-4EC3-88AF-BA63D5B13D05}" destId="{08712E8B-B7B3-4170-A857-1942A487FAF3}" srcOrd="1" destOrd="0" presId="urn:microsoft.com/office/officeart/2005/8/layout/list1"/>
    <dgm:cxn modelId="{1CC8022A-F0A6-4E03-95B9-1B5C86B1C1B1}" type="presOf" srcId="{AEF75919-8066-44BA-AB56-3B9E23993D31}" destId="{1EF3AA7B-A446-4B64-817C-285BD37F3A98}" srcOrd="1" destOrd="0" presId="urn:microsoft.com/office/officeart/2005/8/layout/list1"/>
    <dgm:cxn modelId="{A678492D-0442-4E05-A974-4FB4CB5B65EA}" type="presOf" srcId="{15601945-3F69-4312-BAF5-89ABD96F82C8}" destId="{F20B9454-289B-48A6-8A8C-BFBE6C4D93AD}" srcOrd="0" destOrd="0" presId="urn:microsoft.com/office/officeart/2005/8/layout/list1"/>
    <dgm:cxn modelId="{077E5933-FB04-4480-8C1B-C61B4F5368E6}" type="presOf" srcId="{15A6A7F3-D4C7-4E36-BE64-DF2442D45DB2}" destId="{1FD383AB-4705-4A62-B8EB-9DBE8B58B882}" srcOrd="1" destOrd="0" presId="urn:microsoft.com/office/officeart/2005/8/layout/list1"/>
    <dgm:cxn modelId="{BE741E3F-D2DF-47AC-AE28-DDF6C3340780}" srcId="{86B3B0A9-F6BB-496D-9ED4-91CF75B4A092}" destId="{04AADEB9-26ED-4EC3-88AF-BA63D5B13D05}" srcOrd="0" destOrd="0" parTransId="{66E472F7-14F6-41CC-A600-895A5FBD23F6}" sibTransId="{10C764FD-621E-4F17-B78D-82B3915E29B7}"/>
    <dgm:cxn modelId="{87787369-7D61-4CC6-856E-AFF2D61467B6}" type="presOf" srcId="{945FB5BC-9B3A-4EAF-85D0-9B0AE59EC858}" destId="{5323E8FC-6694-4E5F-B700-05D73B41F21C}" srcOrd="0" destOrd="0" presId="urn:microsoft.com/office/officeart/2005/8/layout/list1"/>
    <dgm:cxn modelId="{F6B9B770-EA64-4957-96CB-2D7145C64D59}" type="presOf" srcId="{15A6A7F3-D4C7-4E36-BE64-DF2442D45DB2}" destId="{3C189B7F-5646-46CE-976D-FDE15DE2F97E}" srcOrd="0" destOrd="0" presId="urn:microsoft.com/office/officeart/2005/8/layout/list1"/>
    <dgm:cxn modelId="{31EDAF79-E61A-4582-96EA-581A556A0628}" type="presOf" srcId="{945FB5BC-9B3A-4EAF-85D0-9B0AE59EC858}" destId="{F0A61A84-A154-4450-8AD0-28FC377CB1C1}" srcOrd="1" destOrd="0" presId="urn:microsoft.com/office/officeart/2005/8/layout/list1"/>
    <dgm:cxn modelId="{908A537C-CD6B-4A17-ABF1-1DDAB3C0086F}" srcId="{86B3B0A9-F6BB-496D-9ED4-91CF75B4A092}" destId="{15601945-3F69-4312-BAF5-89ABD96F82C8}" srcOrd="2" destOrd="0" parTransId="{9250F7AF-BB15-4DB7-8B3E-F97F81315023}" sibTransId="{9DBB78A1-A10A-4816-B9D9-55357679530B}"/>
    <dgm:cxn modelId="{1DDC5999-61F2-4FD4-B705-BF59A268A7AE}" type="presOf" srcId="{86B3B0A9-F6BB-496D-9ED4-91CF75B4A092}" destId="{DA0ED84A-E8BD-403B-8849-DF62ADE6361A}" srcOrd="0" destOrd="0" presId="urn:microsoft.com/office/officeart/2005/8/layout/list1"/>
    <dgm:cxn modelId="{D6AF20A0-3D27-4E2A-91EE-50764B594E03}" srcId="{86B3B0A9-F6BB-496D-9ED4-91CF75B4A092}" destId="{15A6A7F3-D4C7-4E36-BE64-DF2442D45DB2}" srcOrd="1" destOrd="0" parTransId="{ED27C8B7-A9E2-42C4-AE7D-2442B0F9642B}" sibTransId="{9C21A058-131E-4C05-B2F9-922E091CB1A3}"/>
    <dgm:cxn modelId="{01FCF8A2-BADB-422A-93AE-99DF2AB3B325}" srcId="{86B3B0A9-F6BB-496D-9ED4-91CF75B4A092}" destId="{AEF75919-8066-44BA-AB56-3B9E23993D31}" srcOrd="4" destOrd="0" parTransId="{A63FF099-031B-4833-9422-E8103E20F2D4}" sibTransId="{1A5457AB-F91B-4CB1-83F0-5DB7CAECD3E1}"/>
    <dgm:cxn modelId="{CE94E3AE-D52A-419A-A767-0C88C6E752A0}" srcId="{86B3B0A9-F6BB-496D-9ED4-91CF75B4A092}" destId="{945FB5BC-9B3A-4EAF-85D0-9B0AE59EC858}" srcOrd="3" destOrd="0" parTransId="{9B9DE3EE-BEC6-4977-A8E4-F56EC5BB38DF}" sibTransId="{4EDFC030-2D78-42A0-B9B5-38B0E6616B79}"/>
    <dgm:cxn modelId="{332608B4-A31C-4361-A4CB-955FFC0C09B3}" type="presOf" srcId="{15601945-3F69-4312-BAF5-89ABD96F82C8}" destId="{620770B5-676F-41DB-BD8E-780C8FF0931D}" srcOrd="1" destOrd="0" presId="urn:microsoft.com/office/officeart/2005/8/layout/list1"/>
    <dgm:cxn modelId="{D7639CD1-EDFC-4E82-8802-43A32A9A818E}" type="presOf" srcId="{04AADEB9-26ED-4EC3-88AF-BA63D5B13D05}" destId="{9C4E7A42-7EAA-4C17-91DE-E82CA2906A05}" srcOrd="0" destOrd="0" presId="urn:microsoft.com/office/officeart/2005/8/layout/list1"/>
    <dgm:cxn modelId="{52CD3D67-7152-4B8F-B875-84075359A6D5}" type="presParOf" srcId="{DA0ED84A-E8BD-403B-8849-DF62ADE6361A}" destId="{917C05FC-0C76-49D1-BD62-320AFC83CBC5}" srcOrd="0" destOrd="0" presId="urn:microsoft.com/office/officeart/2005/8/layout/list1"/>
    <dgm:cxn modelId="{7B80A153-C517-4111-B3C3-3066866ED453}" type="presParOf" srcId="{917C05FC-0C76-49D1-BD62-320AFC83CBC5}" destId="{9C4E7A42-7EAA-4C17-91DE-E82CA2906A05}" srcOrd="0" destOrd="0" presId="urn:microsoft.com/office/officeart/2005/8/layout/list1"/>
    <dgm:cxn modelId="{F400AC1C-749A-447C-9600-6F37665B834E}" type="presParOf" srcId="{917C05FC-0C76-49D1-BD62-320AFC83CBC5}" destId="{08712E8B-B7B3-4170-A857-1942A487FAF3}" srcOrd="1" destOrd="0" presId="urn:microsoft.com/office/officeart/2005/8/layout/list1"/>
    <dgm:cxn modelId="{C7AA44CB-6B0A-4784-874E-C2BD036E7A4C}" type="presParOf" srcId="{DA0ED84A-E8BD-403B-8849-DF62ADE6361A}" destId="{6D5FF09B-A8F1-4A97-AAC5-832B700CD47D}" srcOrd="1" destOrd="0" presId="urn:microsoft.com/office/officeart/2005/8/layout/list1"/>
    <dgm:cxn modelId="{B6E23A05-CF29-4914-9DDC-4284752F859F}" type="presParOf" srcId="{DA0ED84A-E8BD-403B-8849-DF62ADE6361A}" destId="{35D5FDB8-350B-47A9-8C35-1D860E17BBFB}" srcOrd="2" destOrd="0" presId="urn:microsoft.com/office/officeart/2005/8/layout/list1"/>
    <dgm:cxn modelId="{7988E14E-413F-46D1-AA9F-EE9B71B31ACC}" type="presParOf" srcId="{DA0ED84A-E8BD-403B-8849-DF62ADE6361A}" destId="{72C10C19-E007-4C50-B900-E643B8F4C213}" srcOrd="3" destOrd="0" presId="urn:microsoft.com/office/officeart/2005/8/layout/list1"/>
    <dgm:cxn modelId="{6B221809-1DE4-4030-B039-280790B6B8F5}" type="presParOf" srcId="{DA0ED84A-E8BD-403B-8849-DF62ADE6361A}" destId="{77F11508-343A-4A21-BE4D-51AA9A8D2628}" srcOrd="4" destOrd="0" presId="urn:microsoft.com/office/officeart/2005/8/layout/list1"/>
    <dgm:cxn modelId="{C78FEF38-8C2E-4531-9703-6031A279835C}" type="presParOf" srcId="{77F11508-343A-4A21-BE4D-51AA9A8D2628}" destId="{3C189B7F-5646-46CE-976D-FDE15DE2F97E}" srcOrd="0" destOrd="0" presId="urn:microsoft.com/office/officeart/2005/8/layout/list1"/>
    <dgm:cxn modelId="{4A5CB871-2404-43BD-8266-B933C830FF74}" type="presParOf" srcId="{77F11508-343A-4A21-BE4D-51AA9A8D2628}" destId="{1FD383AB-4705-4A62-B8EB-9DBE8B58B882}" srcOrd="1" destOrd="0" presId="urn:microsoft.com/office/officeart/2005/8/layout/list1"/>
    <dgm:cxn modelId="{F2F3CE47-ADDE-47EE-8CC0-EA7635AB4903}" type="presParOf" srcId="{DA0ED84A-E8BD-403B-8849-DF62ADE6361A}" destId="{5B7D9A45-3B1F-42B3-90DE-41BE51A7959D}" srcOrd="5" destOrd="0" presId="urn:microsoft.com/office/officeart/2005/8/layout/list1"/>
    <dgm:cxn modelId="{92A2A46F-9ED0-4026-8707-885DFD5932EE}" type="presParOf" srcId="{DA0ED84A-E8BD-403B-8849-DF62ADE6361A}" destId="{6801A78C-4A9A-4703-A049-764A3D299CF3}" srcOrd="6" destOrd="0" presId="urn:microsoft.com/office/officeart/2005/8/layout/list1"/>
    <dgm:cxn modelId="{3A6CED58-9CA8-432E-AE20-A7767A39E243}" type="presParOf" srcId="{DA0ED84A-E8BD-403B-8849-DF62ADE6361A}" destId="{77CCA190-C18B-4379-A4AF-7ED3C8578D4D}" srcOrd="7" destOrd="0" presId="urn:microsoft.com/office/officeart/2005/8/layout/list1"/>
    <dgm:cxn modelId="{3E086130-2AD8-4015-8435-FFFB9A9DB1B0}" type="presParOf" srcId="{DA0ED84A-E8BD-403B-8849-DF62ADE6361A}" destId="{0125A581-C0C1-4BE5-B073-0D590DB7FFF0}" srcOrd="8" destOrd="0" presId="urn:microsoft.com/office/officeart/2005/8/layout/list1"/>
    <dgm:cxn modelId="{41C47E25-E679-4404-A7F3-6107DD755032}" type="presParOf" srcId="{0125A581-C0C1-4BE5-B073-0D590DB7FFF0}" destId="{F20B9454-289B-48A6-8A8C-BFBE6C4D93AD}" srcOrd="0" destOrd="0" presId="urn:microsoft.com/office/officeart/2005/8/layout/list1"/>
    <dgm:cxn modelId="{876C4A10-D476-478D-8BE4-4B258592207F}" type="presParOf" srcId="{0125A581-C0C1-4BE5-B073-0D590DB7FFF0}" destId="{620770B5-676F-41DB-BD8E-780C8FF0931D}" srcOrd="1" destOrd="0" presId="urn:microsoft.com/office/officeart/2005/8/layout/list1"/>
    <dgm:cxn modelId="{0F7739EA-2223-4E36-AB70-B1F172D88B5E}" type="presParOf" srcId="{DA0ED84A-E8BD-403B-8849-DF62ADE6361A}" destId="{EED8AFCA-53C0-4175-844F-DDD512281828}" srcOrd="9" destOrd="0" presId="urn:microsoft.com/office/officeart/2005/8/layout/list1"/>
    <dgm:cxn modelId="{F205F761-A562-43BF-B7AD-B48021FD6B58}" type="presParOf" srcId="{DA0ED84A-E8BD-403B-8849-DF62ADE6361A}" destId="{246E02CA-9229-47C0-92AA-2B20FBD9AC08}" srcOrd="10" destOrd="0" presId="urn:microsoft.com/office/officeart/2005/8/layout/list1"/>
    <dgm:cxn modelId="{BA21BEAF-ADDE-43EE-BBA9-9ED482A94DB2}" type="presParOf" srcId="{DA0ED84A-E8BD-403B-8849-DF62ADE6361A}" destId="{4A4192EC-B022-425D-8B13-86444D0D4223}" srcOrd="11" destOrd="0" presId="urn:microsoft.com/office/officeart/2005/8/layout/list1"/>
    <dgm:cxn modelId="{A057B367-11BD-4355-8110-A4C129BBD76E}" type="presParOf" srcId="{DA0ED84A-E8BD-403B-8849-DF62ADE6361A}" destId="{36C44A7D-0C2B-4BD7-A6AE-9A0A2F450FEC}" srcOrd="12" destOrd="0" presId="urn:microsoft.com/office/officeart/2005/8/layout/list1"/>
    <dgm:cxn modelId="{0DA3286E-B7BD-4881-80A3-02591ADE72FB}" type="presParOf" srcId="{36C44A7D-0C2B-4BD7-A6AE-9A0A2F450FEC}" destId="{5323E8FC-6694-4E5F-B700-05D73B41F21C}" srcOrd="0" destOrd="0" presId="urn:microsoft.com/office/officeart/2005/8/layout/list1"/>
    <dgm:cxn modelId="{CF87CC74-5FE4-455F-A95F-C1EC7351EF27}" type="presParOf" srcId="{36C44A7D-0C2B-4BD7-A6AE-9A0A2F450FEC}" destId="{F0A61A84-A154-4450-8AD0-28FC377CB1C1}" srcOrd="1" destOrd="0" presId="urn:microsoft.com/office/officeart/2005/8/layout/list1"/>
    <dgm:cxn modelId="{3202B1D4-8221-4ACC-92D8-4B415578B6AB}" type="presParOf" srcId="{DA0ED84A-E8BD-403B-8849-DF62ADE6361A}" destId="{2B227501-B51B-46E4-B91D-8F4FC9217AF8}" srcOrd="13" destOrd="0" presId="urn:microsoft.com/office/officeart/2005/8/layout/list1"/>
    <dgm:cxn modelId="{FF49C271-0FC0-4C1D-BFBE-06707D86AD0F}" type="presParOf" srcId="{DA0ED84A-E8BD-403B-8849-DF62ADE6361A}" destId="{F3797CFB-C3A2-4F48-9B23-B20B2F0A2755}" srcOrd="14" destOrd="0" presId="urn:microsoft.com/office/officeart/2005/8/layout/list1"/>
    <dgm:cxn modelId="{71D17464-1FE1-49A7-9BE5-99AD8E835927}" type="presParOf" srcId="{DA0ED84A-E8BD-403B-8849-DF62ADE6361A}" destId="{3D08C947-57F8-4E85-A344-F48B611212C4}" srcOrd="15" destOrd="0" presId="urn:microsoft.com/office/officeart/2005/8/layout/list1"/>
    <dgm:cxn modelId="{96D263C6-0A7E-48D8-9C31-4D831B710B22}" type="presParOf" srcId="{DA0ED84A-E8BD-403B-8849-DF62ADE6361A}" destId="{32B7D13F-F8A5-448C-B126-5CA320319191}" srcOrd="16" destOrd="0" presId="urn:microsoft.com/office/officeart/2005/8/layout/list1"/>
    <dgm:cxn modelId="{413D1F5D-2E97-46AB-AF19-8456CCFB611E}" type="presParOf" srcId="{32B7D13F-F8A5-448C-B126-5CA320319191}" destId="{3FFA19D1-BB2C-4C61-9311-2E1FBD123474}" srcOrd="0" destOrd="0" presId="urn:microsoft.com/office/officeart/2005/8/layout/list1"/>
    <dgm:cxn modelId="{6A8DF0D0-A996-45D5-A7CC-380D05E5E3EA}" type="presParOf" srcId="{32B7D13F-F8A5-448C-B126-5CA320319191}" destId="{1EF3AA7B-A446-4B64-817C-285BD37F3A98}" srcOrd="1" destOrd="0" presId="urn:microsoft.com/office/officeart/2005/8/layout/list1"/>
    <dgm:cxn modelId="{6AA88D5C-B5CA-4AC0-9F13-20C4F62FF388}" type="presParOf" srcId="{DA0ED84A-E8BD-403B-8849-DF62ADE6361A}" destId="{11BF18B6-E5FF-48D3-BA7F-71ADA3DB764C}" srcOrd="17" destOrd="0" presId="urn:microsoft.com/office/officeart/2005/8/layout/list1"/>
    <dgm:cxn modelId="{08FB353F-915C-4F1B-927B-C44ED351D03D}" type="presParOf" srcId="{DA0ED84A-E8BD-403B-8849-DF62ADE6361A}" destId="{1BD7A81F-5630-4748-9CDA-19B875CA0BC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12F7D-8B52-4B7B-AA1F-8FEB007F5938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8F34520F-1622-4CA6-A4B1-A4D24CD06F17}">
      <dgm:prSet phldrT="[Текст]"/>
      <dgm:spPr/>
      <dgm:t>
        <a:bodyPr/>
        <a:lstStyle/>
        <a:p>
          <a:r>
            <a:rPr lang="ru-RU" dirty="0">
              <a:latin typeface="Georgia" panose="02040502050405020303" pitchFamily="18" charset="0"/>
            </a:rPr>
            <a:t>Федеральные ресурсы</a:t>
          </a:r>
        </a:p>
      </dgm:t>
    </dgm:pt>
    <dgm:pt modelId="{4D845AAC-AFDB-40D1-ADBD-4EBA707D54D6}" type="parTrans" cxnId="{9B753856-78A3-4CFC-8531-3BDC60F7E9C2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C3D8EDA8-FDF7-4FAF-9351-476DD8F2A5A9}" type="sibTrans" cxnId="{9B753856-78A3-4CFC-8531-3BDC60F7E9C2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404EB8D8-8CDE-49C4-9734-CF093DA5C2B4}">
      <dgm:prSet phldrT="[Текст]"/>
      <dgm:spPr/>
      <dgm:t>
        <a:bodyPr/>
        <a:lstStyle/>
        <a:p>
          <a:r>
            <a:rPr lang="ru-RU" dirty="0">
              <a:latin typeface="Georgia" panose="02040502050405020303" pitchFamily="18" charset="0"/>
            </a:rPr>
            <a:t>Региональные ресурсы</a:t>
          </a:r>
        </a:p>
      </dgm:t>
    </dgm:pt>
    <dgm:pt modelId="{9768C7D7-27F2-4CC2-BA93-2DEF05486853}" type="parTrans" cxnId="{2246E0BE-6146-41C6-8BAE-A70199A3468A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F2DAE60-8644-49B4-B10C-5010A99BD9FB}" type="sibTrans" cxnId="{2246E0BE-6146-41C6-8BAE-A70199A3468A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CC055AA1-4820-4BE2-8F39-8B327CA8F505}">
      <dgm:prSet phldrT="[Текст]"/>
      <dgm:spPr/>
      <dgm:t>
        <a:bodyPr/>
        <a:lstStyle/>
        <a:p>
          <a:r>
            <a:rPr lang="ru-RU" dirty="0">
              <a:latin typeface="Georgia" panose="02040502050405020303" pitchFamily="18" charset="0"/>
            </a:rPr>
            <a:t>Собственные разработки</a:t>
          </a:r>
        </a:p>
      </dgm:t>
    </dgm:pt>
    <dgm:pt modelId="{7192A9A1-5123-4343-96DF-46AE4C0BA912}" type="parTrans" cxnId="{173E24CF-A1F3-4A4A-B598-49C4154A1736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5DE21FDF-F349-4133-8C3B-E20B6094A6CE}" type="sibTrans" cxnId="{173E24CF-A1F3-4A4A-B598-49C4154A1736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E16E0487-86C1-46F5-8A18-B00D8847421B}" type="pres">
      <dgm:prSet presAssocID="{90412F7D-8B52-4B7B-AA1F-8FEB007F5938}" presName="CompostProcess" presStyleCnt="0">
        <dgm:presLayoutVars>
          <dgm:dir/>
          <dgm:resizeHandles val="exact"/>
        </dgm:presLayoutVars>
      </dgm:prSet>
      <dgm:spPr/>
    </dgm:pt>
    <dgm:pt modelId="{C958347E-F41B-4D61-ADD2-D4DFAF491ACB}" type="pres">
      <dgm:prSet presAssocID="{90412F7D-8B52-4B7B-AA1F-8FEB007F5938}" presName="arrow" presStyleLbl="bgShp" presStyleIdx="0" presStyleCnt="1"/>
      <dgm:spPr/>
    </dgm:pt>
    <dgm:pt modelId="{C820EBA6-FB1F-4B31-8F5A-131C977EB1D8}" type="pres">
      <dgm:prSet presAssocID="{90412F7D-8B52-4B7B-AA1F-8FEB007F5938}" presName="linearProcess" presStyleCnt="0"/>
      <dgm:spPr/>
    </dgm:pt>
    <dgm:pt modelId="{0ED4DDD2-9775-46D3-A212-EFA1CA5B9CD7}" type="pres">
      <dgm:prSet presAssocID="{8F34520F-1622-4CA6-A4B1-A4D24CD06F17}" presName="textNode" presStyleLbl="node1" presStyleIdx="0" presStyleCnt="3">
        <dgm:presLayoutVars>
          <dgm:bulletEnabled val="1"/>
        </dgm:presLayoutVars>
      </dgm:prSet>
      <dgm:spPr/>
    </dgm:pt>
    <dgm:pt modelId="{002F70CE-F870-4C07-B6FF-46209C621F74}" type="pres">
      <dgm:prSet presAssocID="{C3D8EDA8-FDF7-4FAF-9351-476DD8F2A5A9}" presName="sibTrans" presStyleCnt="0"/>
      <dgm:spPr/>
    </dgm:pt>
    <dgm:pt modelId="{30274A97-3A0D-4E70-8F7B-151E71D3DB3B}" type="pres">
      <dgm:prSet presAssocID="{404EB8D8-8CDE-49C4-9734-CF093DA5C2B4}" presName="textNode" presStyleLbl="node1" presStyleIdx="1" presStyleCnt="3">
        <dgm:presLayoutVars>
          <dgm:bulletEnabled val="1"/>
        </dgm:presLayoutVars>
      </dgm:prSet>
      <dgm:spPr/>
    </dgm:pt>
    <dgm:pt modelId="{4C274CCD-C6C3-4E37-A9D4-8AC4452EBB89}" type="pres">
      <dgm:prSet presAssocID="{1F2DAE60-8644-49B4-B10C-5010A99BD9FB}" presName="sibTrans" presStyleCnt="0"/>
      <dgm:spPr/>
    </dgm:pt>
    <dgm:pt modelId="{F15D62B3-D555-4A89-9EFD-EF2DBE27013F}" type="pres">
      <dgm:prSet presAssocID="{CC055AA1-4820-4BE2-8F39-8B327CA8F50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58F9929-C920-43F3-9926-5B36F29D00E2}" type="presOf" srcId="{90412F7D-8B52-4B7B-AA1F-8FEB007F5938}" destId="{E16E0487-86C1-46F5-8A18-B00D8847421B}" srcOrd="0" destOrd="0" presId="urn:microsoft.com/office/officeart/2005/8/layout/hProcess9"/>
    <dgm:cxn modelId="{4AC61B35-616C-41BE-960D-277298641D9F}" type="presOf" srcId="{404EB8D8-8CDE-49C4-9734-CF093DA5C2B4}" destId="{30274A97-3A0D-4E70-8F7B-151E71D3DB3B}" srcOrd="0" destOrd="0" presId="urn:microsoft.com/office/officeart/2005/8/layout/hProcess9"/>
    <dgm:cxn modelId="{1F977C3B-C53C-4C7C-8313-A65FDBB847B4}" type="presOf" srcId="{CC055AA1-4820-4BE2-8F39-8B327CA8F505}" destId="{F15D62B3-D555-4A89-9EFD-EF2DBE27013F}" srcOrd="0" destOrd="0" presId="urn:microsoft.com/office/officeart/2005/8/layout/hProcess9"/>
    <dgm:cxn modelId="{9B753856-78A3-4CFC-8531-3BDC60F7E9C2}" srcId="{90412F7D-8B52-4B7B-AA1F-8FEB007F5938}" destId="{8F34520F-1622-4CA6-A4B1-A4D24CD06F17}" srcOrd="0" destOrd="0" parTransId="{4D845AAC-AFDB-40D1-ADBD-4EBA707D54D6}" sibTransId="{C3D8EDA8-FDF7-4FAF-9351-476DD8F2A5A9}"/>
    <dgm:cxn modelId="{2246E0BE-6146-41C6-8BAE-A70199A3468A}" srcId="{90412F7D-8B52-4B7B-AA1F-8FEB007F5938}" destId="{404EB8D8-8CDE-49C4-9734-CF093DA5C2B4}" srcOrd="1" destOrd="0" parTransId="{9768C7D7-27F2-4CC2-BA93-2DEF05486853}" sibTransId="{1F2DAE60-8644-49B4-B10C-5010A99BD9FB}"/>
    <dgm:cxn modelId="{173E24CF-A1F3-4A4A-B598-49C4154A1736}" srcId="{90412F7D-8B52-4B7B-AA1F-8FEB007F5938}" destId="{CC055AA1-4820-4BE2-8F39-8B327CA8F505}" srcOrd="2" destOrd="0" parTransId="{7192A9A1-5123-4343-96DF-46AE4C0BA912}" sibTransId="{5DE21FDF-F349-4133-8C3B-E20B6094A6CE}"/>
    <dgm:cxn modelId="{725B8CDD-DC6F-46F7-897C-FC8B0A2526F4}" type="presOf" srcId="{8F34520F-1622-4CA6-A4B1-A4D24CD06F17}" destId="{0ED4DDD2-9775-46D3-A212-EFA1CA5B9CD7}" srcOrd="0" destOrd="0" presId="urn:microsoft.com/office/officeart/2005/8/layout/hProcess9"/>
    <dgm:cxn modelId="{D3B5D734-3922-417B-81CB-BC49943FD33B}" type="presParOf" srcId="{E16E0487-86C1-46F5-8A18-B00D8847421B}" destId="{C958347E-F41B-4D61-ADD2-D4DFAF491ACB}" srcOrd="0" destOrd="0" presId="urn:microsoft.com/office/officeart/2005/8/layout/hProcess9"/>
    <dgm:cxn modelId="{BFB89257-F9CE-4B5E-BB8B-6B562C3E3127}" type="presParOf" srcId="{E16E0487-86C1-46F5-8A18-B00D8847421B}" destId="{C820EBA6-FB1F-4B31-8F5A-131C977EB1D8}" srcOrd="1" destOrd="0" presId="urn:microsoft.com/office/officeart/2005/8/layout/hProcess9"/>
    <dgm:cxn modelId="{005900F2-09E3-4A7C-827B-D96A2ED8A5B7}" type="presParOf" srcId="{C820EBA6-FB1F-4B31-8F5A-131C977EB1D8}" destId="{0ED4DDD2-9775-46D3-A212-EFA1CA5B9CD7}" srcOrd="0" destOrd="0" presId="urn:microsoft.com/office/officeart/2005/8/layout/hProcess9"/>
    <dgm:cxn modelId="{CDFAA875-0F56-49CE-92D3-262E2039D77B}" type="presParOf" srcId="{C820EBA6-FB1F-4B31-8F5A-131C977EB1D8}" destId="{002F70CE-F870-4C07-B6FF-46209C621F74}" srcOrd="1" destOrd="0" presId="urn:microsoft.com/office/officeart/2005/8/layout/hProcess9"/>
    <dgm:cxn modelId="{94CC11F7-3665-4FC4-A5E5-628CC52D8D91}" type="presParOf" srcId="{C820EBA6-FB1F-4B31-8F5A-131C977EB1D8}" destId="{30274A97-3A0D-4E70-8F7B-151E71D3DB3B}" srcOrd="2" destOrd="0" presId="urn:microsoft.com/office/officeart/2005/8/layout/hProcess9"/>
    <dgm:cxn modelId="{A2930F7A-D960-4E11-85CA-317CB65AA2AF}" type="presParOf" srcId="{C820EBA6-FB1F-4B31-8F5A-131C977EB1D8}" destId="{4C274CCD-C6C3-4E37-A9D4-8AC4452EBB89}" srcOrd="3" destOrd="0" presId="urn:microsoft.com/office/officeart/2005/8/layout/hProcess9"/>
    <dgm:cxn modelId="{5EB1DF81-AD5F-49E3-ABBE-DECE4ECD98D3}" type="presParOf" srcId="{C820EBA6-FB1F-4B31-8F5A-131C977EB1D8}" destId="{F15D62B3-D555-4A89-9EFD-EF2DBE27013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97DBD2-9C4D-457C-A7F9-C9514F467C3C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2A131B-0277-4923-A0CD-CBE0B09AD783}">
      <dgm:prSet phldrT="[Текст]" custT="1"/>
      <dgm:spPr/>
      <dgm:t>
        <a:bodyPr/>
        <a:lstStyle/>
        <a:p>
          <a:r>
            <a:rPr lang="ru-RU" sz="1600" dirty="0">
              <a:latin typeface="Georgia" panose="02040502050405020303" pitchFamily="18" charset="0"/>
            </a:rPr>
            <a:t>Региональные ресурсы</a:t>
          </a:r>
        </a:p>
      </dgm:t>
    </dgm:pt>
    <dgm:pt modelId="{00E76D0A-D5F7-47FE-AAAE-A76E92839914}" type="parTrans" cxnId="{34418D4F-9CB9-45C1-9EE5-551838DD06C6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CDD4AC1D-901C-4433-A2C5-F8FE74EAF630}" type="sibTrans" cxnId="{34418D4F-9CB9-45C1-9EE5-551838DD06C6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992D7481-2E50-42AE-A23C-D1C22C5F36D3}">
      <dgm:prSet phldrT="[Текст]" custT="1"/>
      <dgm:spPr/>
      <dgm:t>
        <a:bodyPr/>
        <a:lstStyle/>
        <a:p>
          <a:pPr algn="l"/>
          <a:r>
            <a:rPr lang="ru-RU" sz="1200" dirty="0">
              <a:latin typeface="Georgia" panose="02040502050405020303" pitchFamily="18" charset="0"/>
            </a:rPr>
            <a:t>Цифровой колледж «Подмосковье» (ЦКП)</a:t>
          </a:r>
        </a:p>
      </dgm:t>
    </dgm:pt>
    <dgm:pt modelId="{C15D47C5-3F06-46FD-A9B7-714B4B667427}" type="parTrans" cxnId="{BCC41806-BD09-4D59-9048-9721897421F4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A7DBD4FF-16B1-4DFC-AD8F-A7464B4CC548}" type="sibTrans" cxnId="{BCC41806-BD09-4D59-9048-9721897421F4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B0CEDC95-138C-4709-B47D-8EBB4D783786}">
      <dgm:prSet phldrT="[Текст]" custT="1"/>
      <dgm:spPr/>
      <dgm:t>
        <a:bodyPr/>
        <a:lstStyle/>
        <a:p>
          <a:r>
            <a:rPr lang="ru-RU" sz="1200" dirty="0">
              <a:latin typeface="Georgia" panose="02040502050405020303" pitchFamily="18" charset="0"/>
            </a:rPr>
            <a:t>Центр опережающей профессиональной подготовки Московской области (ЦОПП)</a:t>
          </a:r>
        </a:p>
      </dgm:t>
    </dgm:pt>
    <dgm:pt modelId="{6C796B48-8BAD-4A5E-BF79-52BD992C09D9}" type="parTrans" cxnId="{E803B5ED-C67C-4908-A6A2-A969F96F19F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750416D0-E3A0-4191-ACC5-B4BCE96AC9A5}" type="sibTrans" cxnId="{E803B5ED-C67C-4908-A6A2-A969F96F19F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D74B9437-4704-41D4-8560-0AE1B9463B0B}">
      <dgm:prSet custT="1"/>
      <dgm:spPr/>
      <dgm:t>
        <a:bodyPr/>
        <a:lstStyle/>
        <a:p>
          <a:r>
            <a:rPr lang="ru-RU" sz="1600" dirty="0">
              <a:latin typeface="Georgia" panose="02040502050405020303" pitchFamily="18" charset="0"/>
            </a:rPr>
            <a:t>Собственные разработки</a:t>
          </a:r>
        </a:p>
      </dgm:t>
    </dgm:pt>
    <dgm:pt modelId="{A402179B-C0A9-4237-A9F9-C369044FA871}" type="parTrans" cxnId="{F9E680C9-6572-40CB-9761-5C892F7E527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9B96A6EB-DFE1-4E0A-8912-EB82A54E26E0}" type="sibTrans" cxnId="{F9E680C9-6572-40CB-9761-5C892F7E527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A2F54E87-56A8-4E72-B163-4177F05F534A}">
      <dgm:prSet phldrT="[Текст]" custT="1"/>
      <dgm:spPr/>
      <dgm:t>
        <a:bodyPr/>
        <a:lstStyle/>
        <a:p>
          <a:r>
            <a:rPr lang="ru-RU" sz="1200" dirty="0">
              <a:latin typeface="Georgia" panose="02040502050405020303" pitchFamily="18" charset="0"/>
            </a:rPr>
            <a:t>Учебно-методические пособия, презентации, тесты, документы, фото и видео материалы, видео-уроки и т.п.</a:t>
          </a:r>
        </a:p>
      </dgm:t>
    </dgm:pt>
    <dgm:pt modelId="{AC2E7971-6E06-4E3D-A18F-8D609052E860}" type="parTrans" cxnId="{1F081717-1378-456F-811A-FDD909CC394D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8784F29-97E7-43A7-9689-17899AF3C940}" type="sibTrans" cxnId="{1F081717-1378-456F-811A-FDD909CC394D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7F56F54A-78ED-43FE-9B3E-810BDC92AA50}">
      <dgm:prSet phldrT="[Текст]" custT="1"/>
      <dgm:spPr/>
      <dgm:t>
        <a:bodyPr/>
        <a:lstStyle/>
        <a:p>
          <a:r>
            <a:rPr lang="ru-RU" sz="1600" dirty="0">
              <a:latin typeface="Georgia" panose="02040502050405020303" pitchFamily="18" charset="0"/>
            </a:rPr>
            <a:t>Федеральные ресурсы</a:t>
          </a:r>
        </a:p>
      </dgm:t>
    </dgm:pt>
    <dgm:pt modelId="{62A91E27-618B-4257-8367-A1D68CFB6715}" type="parTrans" cxnId="{EA974854-EC86-45D0-BE5D-F4E6FEF4BF4A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408BFA59-E9F3-495A-B036-3AC94255C386}" type="sibTrans" cxnId="{EA974854-EC86-45D0-BE5D-F4E6FEF4BF4A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C22436B7-CD3B-4091-8069-5677F52A22E2}">
      <dgm:prSet phldrT="[Текст]" custT="1"/>
      <dgm:spPr/>
      <dgm:t>
        <a:bodyPr/>
        <a:lstStyle/>
        <a:p>
          <a:r>
            <a:rPr lang="ru-RU" sz="1200" dirty="0">
              <a:latin typeface="Georgia" panose="02040502050405020303" pitchFamily="18" charset="0"/>
            </a:rPr>
            <a:t>Сайт национальной сборной </a:t>
          </a:r>
          <a:r>
            <a:rPr lang="ru-RU" sz="1200" dirty="0" err="1">
              <a:latin typeface="Georgia" panose="02040502050405020303" pitchFamily="18" charset="0"/>
            </a:rPr>
            <a:t>WorldSkills</a:t>
          </a:r>
          <a:r>
            <a:rPr lang="ru-RU" sz="1200" dirty="0">
              <a:latin typeface="Georgia" panose="02040502050405020303" pitchFamily="18" charset="0"/>
            </a:rPr>
            <a:t> </a:t>
          </a:r>
          <a:r>
            <a:rPr lang="ru-RU" sz="1200" dirty="0" err="1">
              <a:latin typeface="Georgia" panose="02040502050405020303" pitchFamily="18" charset="0"/>
            </a:rPr>
            <a:t>Russia</a:t>
          </a:r>
          <a:endParaRPr lang="ru-RU" sz="1200" dirty="0">
            <a:latin typeface="Georgia" panose="02040502050405020303" pitchFamily="18" charset="0"/>
          </a:endParaRPr>
        </a:p>
      </dgm:t>
    </dgm:pt>
    <dgm:pt modelId="{7DA18769-8D41-4A49-9C5D-1C3FD73524D3}" type="parTrans" cxnId="{9A6FB077-F823-4DA8-ADA5-21A32F053CD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2D13A441-C4BE-4E40-8833-B456499F4F83}" type="sibTrans" cxnId="{9A6FB077-F823-4DA8-ADA5-21A32F053CD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D5371FC7-FB82-4F36-9395-1BDBD80131CD}">
      <dgm:prSet custT="1"/>
      <dgm:spPr/>
      <dgm:t>
        <a:bodyPr/>
        <a:lstStyle/>
        <a:p>
          <a:r>
            <a:rPr lang="ru-RU" sz="1200" dirty="0">
              <a:latin typeface="Georgia" panose="02040502050405020303" pitchFamily="18" charset="0"/>
            </a:rPr>
            <a:t>Профориентационный портал «Билет в будущее»</a:t>
          </a:r>
        </a:p>
      </dgm:t>
    </dgm:pt>
    <dgm:pt modelId="{F9CE9023-5ADC-4626-AEC6-12407EA3F522}" type="parTrans" cxnId="{478BF62D-40DF-4E0D-A7E5-BFC7322DFDE3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DF455367-C0FF-4CDE-86B1-2A1D9BDDABB4}" type="sibTrans" cxnId="{478BF62D-40DF-4E0D-A7E5-BFC7322DFDE3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73ACC668-B95E-4DC2-9050-DECEB9DB531A}">
      <dgm:prSet custT="1"/>
      <dgm:spPr/>
      <dgm:t>
        <a:bodyPr/>
        <a:lstStyle/>
        <a:p>
          <a:r>
            <a:rPr lang="ru-RU" sz="1200" dirty="0">
              <a:latin typeface="Georgia" panose="02040502050405020303" pitchFamily="18" charset="0"/>
            </a:rPr>
            <a:t>Академия Ворлдскиллс Россия</a:t>
          </a:r>
        </a:p>
      </dgm:t>
    </dgm:pt>
    <dgm:pt modelId="{C08726E5-18DA-4199-8010-F44D69F9B71C}" type="parTrans" cxnId="{6BA5CE15-D620-4A28-A082-622EC8F8F8EF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E23ADD05-1AE6-4C13-A0DC-04833D92EFB3}" type="sibTrans" cxnId="{6BA5CE15-D620-4A28-A082-622EC8F8F8EF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EBB10CE-76AD-4857-8119-7D80945FE3FD}">
      <dgm:prSet custT="1"/>
      <dgm:spPr/>
      <dgm:t>
        <a:bodyPr/>
        <a:lstStyle/>
        <a:p>
          <a:r>
            <a:rPr lang="ru-RU" sz="1200" dirty="0">
              <a:latin typeface="Georgia" panose="02040502050405020303" pitchFamily="18" charset="0"/>
            </a:rPr>
            <a:t>Образовательный центр «Сириус»</a:t>
          </a:r>
        </a:p>
      </dgm:t>
    </dgm:pt>
    <dgm:pt modelId="{EA4FB039-925C-4F00-A118-11515B2528EA}" type="parTrans" cxnId="{676BC7B3-235D-4E09-8BC0-58D1BA1B9120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BE1DDC1F-0754-4DDE-9411-6326008CC658}" type="sibTrans" cxnId="{676BC7B3-235D-4E09-8BC0-58D1BA1B9120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46EFE8FE-29F1-40A2-A92D-2FB382472346}">
      <dgm:prSet custT="1"/>
      <dgm:spPr/>
      <dgm:t>
        <a:bodyPr/>
        <a:lstStyle/>
        <a:p>
          <a:r>
            <a:rPr lang="ru-RU" sz="1200" dirty="0">
              <a:latin typeface="Georgia" panose="02040502050405020303" pitchFamily="18" charset="0"/>
            </a:rPr>
            <a:t>Федеральные порталы электронных учебных материалов</a:t>
          </a:r>
        </a:p>
      </dgm:t>
    </dgm:pt>
    <dgm:pt modelId="{4BC6DA22-9762-4912-9723-CCF4A709D376}" type="parTrans" cxnId="{B8A85A88-5D1D-4A51-9F44-C3FAB4CB8C82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5E9974FD-EF41-4970-8879-1F5DCF1E5289}" type="sibTrans" cxnId="{B8A85A88-5D1D-4A51-9F44-C3FAB4CB8C82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D834E6E2-70C3-4BF7-ABF7-6B0A34623DF0}">
      <dgm:prSet custT="1"/>
      <dgm:spPr/>
      <dgm:t>
        <a:bodyPr/>
        <a:lstStyle/>
        <a:p>
          <a:r>
            <a:rPr lang="ru-RU" sz="1200" dirty="0">
              <a:latin typeface="Georgia" panose="02040502050405020303" pitchFamily="18" charset="0"/>
            </a:rPr>
            <a:t>Электронно-библиотечные системы (ЭБС)</a:t>
          </a:r>
        </a:p>
      </dgm:t>
    </dgm:pt>
    <dgm:pt modelId="{EB0803DB-81B8-45B4-9FE1-DD261A15ED6C}" type="parTrans" cxnId="{23FA2ACA-8D7C-4A68-BF2B-98474D968B1B}">
      <dgm:prSet/>
      <dgm:spPr/>
      <dgm:t>
        <a:bodyPr/>
        <a:lstStyle/>
        <a:p>
          <a:endParaRPr lang="ru-RU"/>
        </a:p>
      </dgm:t>
    </dgm:pt>
    <dgm:pt modelId="{C34AB60B-5A7A-4D97-8869-EC9398F9C8E8}" type="sibTrans" cxnId="{23FA2ACA-8D7C-4A68-BF2B-98474D968B1B}">
      <dgm:prSet/>
      <dgm:spPr/>
      <dgm:t>
        <a:bodyPr/>
        <a:lstStyle/>
        <a:p>
          <a:endParaRPr lang="ru-RU"/>
        </a:p>
      </dgm:t>
    </dgm:pt>
    <dgm:pt modelId="{D12632ED-0C0F-43D5-A125-007D6B50B84A}" type="pres">
      <dgm:prSet presAssocID="{9D97DBD2-9C4D-457C-A7F9-C9514F467C3C}" presName="vert0" presStyleCnt="0">
        <dgm:presLayoutVars>
          <dgm:dir/>
          <dgm:animOne val="branch"/>
          <dgm:animLvl val="lvl"/>
        </dgm:presLayoutVars>
      </dgm:prSet>
      <dgm:spPr/>
    </dgm:pt>
    <dgm:pt modelId="{575D88FD-CEBC-4E61-9273-8C3E1B72D76B}" type="pres">
      <dgm:prSet presAssocID="{7F56F54A-78ED-43FE-9B3E-810BDC92AA50}" presName="thickLine" presStyleLbl="alignNode1" presStyleIdx="0" presStyleCnt="3"/>
      <dgm:spPr/>
    </dgm:pt>
    <dgm:pt modelId="{60F7B9EB-485E-4452-90AF-A66D2A2E5E39}" type="pres">
      <dgm:prSet presAssocID="{7F56F54A-78ED-43FE-9B3E-810BDC92AA50}" presName="horz1" presStyleCnt="0"/>
      <dgm:spPr/>
    </dgm:pt>
    <dgm:pt modelId="{ABFD5872-E02B-467C-9A21-834906291BF6}" type="pres">
      <dgm:prSet presAssocID="{7F56F54A-78ED-43FE-9B3E-810BDC92AA50}" presName="tx1" presStyleLbl="revTx" presStyleIdx="0" presStyleCnt="12"/>
      <dgm:spPr/>
    </dgm:pt>
    <dgm:pt modelId="{543E0454-32CF-4FC7-B5C7-2E987BBF9B66}" type="pres">
      <dgm:prSet presAssocID="{7F56F54A-78ED-43FE-9B3E-810BDC92AA50}" presName="vert1" presStyleCnt="0"/>
      <dgm:spPr/>
    </dgm:pt>
    <dgm:pt modelId="{0A923EE4-C3CD-46CA-88E4-B9AD0767A3AA}" type="pres">
      <dgm:prSet presAssocID="{C22436B7-CD3B-4091-8069-5677F52A22E2}" presName="vertSpace2a" presStyleCnt="0"/>
      <dgm:spPr/>
    </dgm:pt>
    <dgm:pt modelId="{F4A9AA72-6F29-479D-9338-8169F51BCA9E}" type="pres">
      <dgm:prSet presAssocID="{C22436B7-CD3B-4091-8069-5677F52A22E2}" presName="horz2" presStyleCnt="0"/>
      <dgm:spPr/>
    </dgm:pt>
    <dgm:pt modelId="{5B7051F1-E8AD-4864-B551-00A81B6EFBBB}" type="pres">
      <dgm:prSet presAssocID="{C22436B7-CD3B-4091-8069-5677F52A22E2}" presName="horzSpace2" presStyleCnt="0"/>
      <dgm:spPr/>
    </dgm:pt>
    <dgm:pt modelId="{9083E51A-743B-4E01-B27C-C348A0F7494B}" type="pres">
      <dgm:prSet presAssocID="{C22436B7-CD3B-4091-8069-5677F52A22E2}" presName="tx2" presStyleLbl="revTx" presStyleIdx="1" presStyleCnt="12"/>
      <dgm:spPr/>
    </dgm:pt>
    <dgm:pt modelId="{858A0625-7A63-4CEE-9D19-865209BD9AEF}" type="pres">
      <dgm:prSet presAssocID="{C22436B7-CD3B-4091-8069-5677F52A22E2}" presName="vert2" presStyleCnt="0"/>
      <dgm:spPr/>
    </dgm:pt>
    <dgm:pt modelId="{20D452E1-6F40-4CED-8769-B18C3BF81D82}" type="pres">
      <dgm:prSet presAssocID="{C22436B7-CD3B-4091-8069-5677F52A22E2}" presName="thinLine2b" presStyleLbl="callout" presStyleIdx="0" presStyleCnt="9"/>
      <dgm:spPr/>
    </dgm:pt>
    <dgm:pt modelId="{E1A6DEBD-D76D-4FD8-B33D-D0371B57D46E}" type="pres">
      <dgm:prSet presAssocID="{C22436B7-CD3B-4091-8069-5677F52A22E2}" presName="vertSpace2b" presStyleCnt="0"/>
      <dgm:spPr/>
    </dgm:pt>
    <dgm:pt modelId="{75AC5CF7-53FA-4F18-8054-50E985C6CE0C}" type="pres">
      <dgm:prSet presAssocID="{D5371FC7-FB82-4F36-9395-1BDBD80131CD}" presName="horz2" presStyleCnt="0"/>
      <dgm:spPr/>
    </dgm:pt>
    <dgm:pt modelId="{9D43B5C0-EE26-4E2F-9E42-8525E5227972}" type="pres">
      <dgm:prSet presAssocID="{D5371FC7-FB82-4F36-9395-1BDBD80131CD}" presName="horzSpace2" presStyleCnt="0"/>
      <dgm:spPr/>
    </dgm:pt>
    <dgm:pt modelId="{B3221193-D8A6-42F2-A957-64A28093D453}" type="pres">
      <dgm:prSet presAssocID="{D5371FC7-FB82-4F36-9395-1BDBD80131CD}" presName="tx2" presStyleLbl="revTx" presStyleIdx="2" presStyleCnt="12"/>
      <dgm:spPr/>
    </dgm:pt>
    <dgm:pt modelId="{A9B2CC2C-9D3F-45A1-8E00-244100A88AA4}" type="pres">
      <dgm:prSet presAssocID="{D5371FC7-FB82-4F36-9395-1BDBD80131CD}" presName="vert2" presStyleCnt="0"/>
      <dgm:spPr/>
    </dgm:pt>
    <dgm:pt modelId="{21547835-D5F7-4425-A30E-B9AE7E8050E9}" type="pres">
      <dgm:prSet presAssocID="{D5371FC7-FB82-4F36-9395-1BDBD80131CD}" presName="thinLine2b" presStyleLbl="callout" presStyleIdx="1" presStyleCnt="9"/>
      <dgm:spPr/>
    </dgm:pt>
    <dgm:pt modelId="{9CB765C1-39AE-48E4-AB57-A0CD2C306AEF}" type="pres">
      <dgm:prSet presAssocID="{D5371FC7-FB82-4F36-9395-1BDBD80131CD}" presName="vertSpace2b" presStyleCnt="0"/>
      <dgm:spPr/>
    </dgm:pt>
    <dgm:pt modelId="{28D704B8-B774-428B-9021-C86A0BA05169}" type="pres">
      <dgm:prSet presAssocID="{73ACC668-B95E-4DC2-9050-DECEB9DB531A}" presName="horz2" presStyleCnt="0"/>
      <dgm:spPr/>
    </dgm:pt>
    <dgm:pt modelId="{E8E31C3C-6B82-4EC0-BF92-A181731DB299}" type="pres">
      <dgm:prSet presAssocID="{73ACC668-B95E-4DC2-9050-DECEB9DB531A}" presName="horzSpace2" presStyleCnt="0"/>
      <dgm:spPr/>
    </dgm:pt>
    <dgm:pt modelId="{C0681E0E-48AF-4CDB-89D5-600AEA7FDF90}" type="pres">
      <dgm:prSet presAssocID="{73ACC668-B95E-4DC2-9050-DECEB9DB531A}" presName="tx2" presStyleLbl="revTx" presStyleIdx="3" presStyleCnt="12"/>
      <dgm:spPr/>
    </dgm:pt>
    <dgm:pt modelId="{9953F09F-448E-4273-AFB9-9E2EFECE1B02}" type="pres">
      <dgm:prSet presAssocID="{73ACC668-B95E-4DC2-9050-DECEB9DB531A}" presName="vert2" presStyleCnt="0"/>
      <dgm:spPr/>
    </dgm:pt>
    <dgm:pt modelId="{618FE59B-B9B2-495E-8775-3041B446B23C}" type="pres">
      <dgm:prSet presAssocID="{73ACC668-B95E-4DC2-9050-DECEB9DB531A}" presName="thinLine2b" presStyleLbl="callout" presStyleIdx="2" presStyleCnt="9"/>
      <dgm:spPr/>
    </dgm:pt>
    <dgm:pt modelId="{13DD29F0-90B3-4580-80EB-8A1658D1185B}" type="pres">
      <dgm:prSet presAssocID="{73ACC668-B95E-4DC2-9050-DECEB9DB531A}" presName="vertSpace2b" presStyleCnt="0"/>
      <dgm:spPr/>
    </dgm:pt>
    <dgm:pt modelId="{B45C968C-3884-47A0-AB57-0950138823A8}" type="pres">
      <dgm:prSet presAssocID="{1EBB10CE-76AD-4857-8119-7D80945FE3FD}" presName="horz2" presStyleCnt="0"/>
      <dgm:spPr/>
    </dgm:pt>
    <dgm:pt modelId="{E734A50F-B2C4-4D62-8EBB-86E2D91ED087}" type="pres">
      <dgm:prSet presAssocID="{1EBB10CE-76AD-4857-8119-7D80945FE3FD}" presName="horzSpace2" presStyleCnt="0"/>
      <dgm:spPr/>
    </dgm:pt>
    <dgm:pt modelId="{FEA5EC8C-C255-4EFF-963D-22CD0801CD32}" type="pres">
      <dgm:prSet presAssocID="{1EBB10CE-76AD-4857-8119-7D80945FE3FD}" presName="tx2" presStyleLbl="revTx" presStyleIdx="4" presStyleCnt="12"/>
      <dgm:spPr/>
    </dgm:pt>
    <dgm:pt modelId="{E6A7D8DC-E8C6-4D48-986D-011A749639E4}" type="pres">
      <dgm:prSet presAssocID="{1EBB10CE-76AD-4857-8119-7D80945FE3FD}" presName="vert2" presStyleCnt="0"/>
      <dgm:spPr/>
    </dgm:pt>
    <dgm:pt modelId="{9908F860-DB3C-43B1-891D-CBBFE5BB0D63}" type="pres">
      <dgm:prSet presAssocID="{1EBB10CE-76AD-4857-8119-7D80945FE3FD}" presName="thinLine2b" presStyleLbl="callout" presStyleIdx="3" presStyleCnt="9"/>
      <dgm:spPr/>
    </dgm:pt>
    <dgm:pt modelId="{81AD2DA8-0011-4F42-8E52-CCFCFF949DC6}" type="pres">
      <dgm:prSet presAssocID="{1EBB10CE-76AD-4857-8119-7D80945FE3FD}" presName="vertSpace2b" presStyleCnt="0"/>
      <dgm:spPr/>
    </dgm:pt>
    <dgm:pt modelId="{D3AB6064-5A53-431C-B72E-B54B33FFB2E5}" type="pres">
      <dgm:prSet presAssocID="{46EFE8FE-29F1-40A2-A92D-2FB382472346}" presName="horz2" presStyleCnt="0"/>
      <dgm:spPr/>
    </dgm:pt>
    <dgm:pt modelId="{91AF7611-2E8C-41E1-B036-280E373B4889}" type="pres">
      <dgm:prSet presAssocID="{46EFE8FE-29F1-40A2-A92D-2FB382472346}" presName="horzSpace2" presStyleCnt="0"/>
      <dgm:spPr/>
    </dgm:pt>
    <dgm:pt modelId="{3804EAA9-40F6-4007-A50E-8AE80B774623}" type="pres">
      <dgm:prSet presAssocID="{46EFE8FE-29F1-40A2-A92D-2FB382472346}" presName="tx2" presStyleLbl="revTx" presStyleIdx="5" presStyleCnt="12"/>
      <dgm:spPr/>
    </dgm:pt>
    <dgm:pt modelId="{4DF72A8F-5592-4811-81AA-E313931830E9}" type="pres">
      <dgm:prSet presAssocID="{46EFE8FE-29F1-40A2-A92D-2FB382472346}" presName="vert2" presStyleCnt="0"/>
      <dgm:spPr/>
    </dgm:pt>
    <dgm:pt modelId="{A384BD2C-C8A2-441D-8D15-68FF12F8E3C0}" type="pres">
      <dgm:prSet presAssocID="{46EFE8FE-29F1-40A2-A92D-2FB382472346}" presName="thinLine2b" presStyleLbl="callout" presStyleIdx="4" presStyleCnt="9"/>
      <dgm:spPr/>
    </dgm:pt>
    <dgm:pt modelId="{E827487B-78AF-46BD-9C21-7D42F68278C8}" type="pres">
      <dgm:prSet presAssocID="{46EFE8FE-29F1-40A2-A92D-2FB382472346}" presName="vertSpace2b" presStyleCnt="0"/>
      <dgm:spPr/>
    </dgm:pt>
    <dgm:pt modelId="{D15DDDD9-6EF7-418A-B2E0-BB2B79EA2F79}" type="pres">
      <dgm:prSet presAssocID="{D834E6E2-70C3-4BF7-ABF7-6B0A34623DF0}" presName="horz2" presStyleCnt="0"/>
      <dgm:spPr/>
    </dgm:pt>
    <dgm:pt modelId="{A3EFCB56-92B8-41C7-A4DB-6C05464D36DC}" type="pres">
      <dgm:prSet presAssocID="{D834E6E2-70C3-4BF7-ABF7-6B0A34623DF0}" presName="horzSpace2" presStyleCnt="0"/>
      <dgm:spPr/>
    </dgm:pt>
    <dgm:pt modelId="{5E1D7AD6-306E-4733-8F6F-80FF2A6CD38A}" type="pres">
      <dgm:prSet presAssocID="{D834E6E2-70C3-4BF7-ABF7-6B0A34623DF0}" presName="tx2" presStyleLbl="revTx" presStyleIdx="6" presStyleCnt="12"/>
      <dgm:spPr/>
    </dgm:pt>
    <dgm:pt modelId="{C5ED0DE5-C957-461E-B16A-2272941AA8A6}" type="pres">
      <dgm:prSet presAssocID="{D834E6E2-70C3-4BF7-ABF7-6B0A34623DF0}" presName="vert2" presStyleCnt="0"/>
      <dgm:spPr/>
    </dgm:pt>
    <dgm:pt modelId="{D808F58E-2462-4DBD-8200-5012195559E8}" type="pres">
      <dgm:prSet presAssocID="{D834E6E2-70C3-4BF7-ABF7-6B0A34623DF0}" presName="thinLine2b" presStyleLbl="callout" presStyleIdx="5" presStyleCnt="9"/>
      <dgm:spPr/>
    </dgm:pt>
    <dgm:pt modelId="{19EA9225-B00F-4E38-9391-E67C76CA343E}" type="pres">
      <dgm:prSet presAssocID="{D834E6E2-70C3-4BF7-ABF7-6B0A34623DF0}" presName="vertSpace2b" presStyleCnt="0"/>
      <dgm:spPr/>
    </dgm:pt>
    <dgm:pt modelId="{0FFC22D4-CABC-4028-9EF1-D1D667EE9524}" type="pres">
      <dgm:prSet presAssocID="{132A131B-0277-4923-A0CD-CBE0B09AD783}" presName="thickLine" presStyleLbl="alignNode1" presStyleIdx="1" presStyleCnt="3"/>
      <dgm:spPr/>
    </dgm:pt>
    <dgm:pt modelId="{C6C93B22-F4D6-4D90-A5B0-19E3EC84A77F}" type="pres">
      <dgm:prSet presAssocID="{132A131B-0277-4923-A0CD-CBE0B09AD783}" presName="horz1" presStyleCnt="0"/>
      <dgm:spPr/>
    </dgm:pt>
    <dgm:pt modelId="{83F49380-254E-446B-9A76-1996156B4A47}" type="pres">
      <dgm:prSet presAssocID="{132A131B-0277-4923-A0CD-CBE0B09AD783}" presName="tx1" presStyleLbl="revTx" presStyleIdx="7" presStyleCnt="12"/>
      <dgm:spPr/>
    </dgm:pt>
    <dgm:pt modelId="{BD4079E6-0237-4D39-8049-D195320E2890}" type="pres">
      <dgm:prSet presAssocID="{132A131B-0277-4923-A0CD-CBE0B09AD783}" presName="vert1" presStyleCnt="0"/>
      <dgm:spPr/>
    </dgm:pt>
    <dgm:pt modelId="{94244C7D-686A-444A-9A6B-7249538FBBAB}" type="pres">
      <dgm:prSet presAssocID="{992D7481-2E50-42AE-A23C-D1C22C5F36D3}" presName="vertSpace2a" presStyleCnt="0"/>
      <dgm:spPr/>
    </dgm:pt>
    <dgm:pt modelId="{9C322E30-4C80-4A36-A88C-2C9C085123CC}" type="pres">
      <dgm:prSet presAssocID="{992D7481-2E50-42AE-A23C-D1C22C5F36D3}" presName="horz2" presStyleCnt="0"/>
      <dgm:spPr/>
    </dgm:pt>
    <dgm:pt modelId="{93A99664-48A9-4E4B-A361-490EABDE7CBE}" type="pres">
      <dgm:prSet presAssocID="{992D7481-2E50-42AE-A23C-D1C22C5F36D3}" presName="horzSpace2" presStyleCnt="0"/>
      <dgm:spPr/>
    </dgm:pt>
    <dgm:pt modelId="{A3C02334-654A-42BB-8F6A-1EAB7EDF2C42}" type="pres">
      <dgm:prSet presAssocID="{992D7481-2E50-42AE-A23C-D1C22C5F36D3}" presName="tx2" presStyleLbl="revTx" presStyleIdx="8" presStyleCnt="12" custScaleY="16274"/>
      <dgm:spPr/>
    </dgm:pt>
    <dgm:pt modelId="{CF7CB76F-9C4E-46AD-932A-4A448322D9EF}" type="pres">
      <dgm:prSet presAssocID="{992D7481-2E50-42AE-A23C-D1C22C5F36D3}" presName="vert2" presStyleCnt="0"/>
      <dgm:spPr/>
    </dgm:pt>
    <dgm:pt modelId="{246B990E-BB1B-4E64-8901-DD171DF72B65}" type="pres">
      <dgm:prSet presAssocID="{992D7481-2E50-42AE-A23C-D1C22C5F36D3}" presName="thinLine2b" presStyleLbl="callout" presStyleIdx="6" presStyleCnt="9"/>
      <dgm:spPr/>
    </dgm:pt>
    <dgm:pt modelId="{1FF7F747-6766-4ADE-9FC9-03043C44FF1C}" type="pres">
      <dgm:prSet presAssocID="{992D7481-2E50-42AE-A23C-D1C22C5F36D3}" presName="vertSpace2b" presStyleCnt="0"/>
      <dgm:spPr/>
    </dgm:pt>
    <dgm:pt modelId="{E429D4C3-D8D0-4FF7-B8FA-6C46623B9B28}" type="pres">
      <dgm:prSet presAssocID="{B0CEDC95-138C-4709-B47D-8EBB4D783786}" presName="horz2" presStyleCnt="0"/>
      <dgm:spPr/>
    </dgm:pt>
    <dgm:pt modelId="{17E090AE-D893-4136-AA1B-3CFD5B15BF96}" type="pres">
      <dgm:prSet presAssocID="{B0CEDC95-138C-4709-B47D-8EBB4D783786}" presName="horzSpace2" presStyleCnt="0"/>
      <dgm:spPr/>
    </dgm:pt>
    <dgm:pt modelId="{3F67167C-B76A-4E2B-A9B9-E6580A1DFE73}" type="pres">
      <dgm:prSet presAssocID="{B0CEDC95-138C-4709-B47D-8EBB4D783786}" presName="tx2" presStyleLbl="revTx" presStyleIdx="9" presStyleCnt="12" custScaleY="36590"/>
      <dgm:spPr/>
    </dgm:pt>
    <dgm:pt modelId="{1B62F722-5F2A-44E9-87F1-18236C39549E}" type="pres">
      <dgm:prSet presAssocID="{B0CEDC95-138C-4709-B47D-8EBB4D783786}" presName="vert2" presStyleCnt="0"/>
      <dgm:spPr/>
    </dgm:pt>
    <dgm:pt modelId="{D1DABCB3-C981-4A5B-9415-110492A5D096}" type="pres">
      <dgm:prSet presAssocID="{B0CEDC95-138C-4709-B47D-8EBB4D783786}" presName="thinLine2b" presStyleLbl="callout" presStyleIdx="7" presStyleCnt="9"/>
      <dgm:spPr/>
    </dgm:pt>
    <dgm:pt modelId="{79EE5BBB-785A-4119-B365-78E2DCE25543}" type="pres">
      <dgm:prSet presAssocID="{B0CEDC95-138C-4709-B47D-8EBB4D783786}" presName="vertSpace2b" presStyleCnt="0"/>
      <dgm:spPr/>
    </dgm:pt>
    <dgm:pt modelId="{B669C23C-6F46-43A1-A78D-368790D3FBEE}" type="pres">
      <dgm:prSet presAssocID="{D74B9437-4704-41D4-8560-0AE1B9463B0B}" presName="thickLine" presStyleLbl="alignNode1" presStyleIdx="2" presStyleCnt="3" custLinFactNeighborY="-14259"/>
      <dgm:spPr/>
    </dgm:pt>
    <dgm:pt modelId="{AEEF3654-525C-4ADA-8F72-DD6247A92793}" type="pres">
      <dgm:prSet presAssocID="{D74B9437-4704-41D4-8560-0AE1B9463B0B}" presName="horz1" presStyleCnt="0"/>
      <dgm:spPr/>
    </dgm:pt>
    <dgm:pt modelId="{0D27DF46-4FF6-4F8B-A884-67937C138C32}" type="pres">
      <dgm:prSet presAssocID="{D74B9437-4704-41D4-8560-0AE1B9463B0B}" presName="tx1" presStyleLbl="revTx" presStyleIdx="10" presStyleCnt="12"/>
      <dgm:spPr/>
    </dgm:pt>
    <dgm:pt modelId="{5E1AD7C0-1683-48CB-9E02-119AFDE2B4F8}" type="pres">
      <dgm:prSet presAssocID="{D74B9437-4704-41D4-8560-0AE1B9463B0B}" presName="vert1" presStyleCnt="0"/>
      <dgm:spPr/>
    </dgm:pt>
    <dgm:pt modelId="{3A9C46EA-A352-4165-90A2-2F2E77C2D6C9}" type="pres">
      <dgm:prSet presAssocID="{A2F54E87-56A8-4E72-B163-4177F05F534A}" presName="vertSpace2a" presStyleCnt="0"/>
      <dgm:spPr/>
    </dgm:pt>
    <dgm:pt modelId="{9548CB95-BBE5-45DA-8842-36D9346E9DF7}" type="pres">
      <dgm:prSet presAssocID="{A2F54E87-56A8-4E72-B163-4177F05F534A}" presName="horz2" presStyleCnt="0"/>
      <dgm:spPr/>
    </dgm:pt>
    <dgm:pt modelId="{AE79236E-E1D3-42E0-B574-0F614AAD3244}" type="pres">
      <dgm:prSet presAssocID="{A2F54E87-56A8-4E72-B163-4177F05F534A}" presName="horzSpace2" presStyleCnt="0"/>
      <dgm:spPr/>
    </dgm:pt>
    <dgm:pt modelId="{C6EF03D6-6174-44AF-97DD-43C33AC5F46D}" type="pres">
      <dgm:prSet presAssocID="{A2F54E87-56A8-4E72-B163-4177F05F534A}" presName="tx2" presStyleLbl="revTx" presStyleIdx="11" presStyleCnt="12" custScaleY="35587"/>
      <dgm:spPr/>
    </dgm:pt>
    <dgm:pt modelId="{6C463D38-B459-4759-B8BC-2AAC14FE9855}" type="pres">
      <dgm:prSet presAssocID="{A2F54E87-56A8-4E72-B163-4177F05F534A}" presName="vert2" presStyleCnt="0"/>
      <dgm:spPr/>
    </dgm:pt>
    <dgm:pt modelId="{6036E16B-D76D-452D-8238-C538700B18E7}" type="pres">
      <dgm:prSet presAssocID="{A2F54E87-56A8-4E72-B163-4177F05F534A}" presName="thinLine2b" presStyleLbl="callout" presStyleIdx="8" presStyleCnt="9"/>
      <dgm:spPr/>
    </dgm:pt>
    <dgm:pt modelId="{4D12A699-1AA3-4DF3-8C3F-B8D467E77858}" type="pres">
      <dgm:prSet presAssocID="{A2F54E87-56A8-4E72-B163-4177F05F534A}" presName="vertSpace2b" presStyleCnt="0"/>
      <dgm:spPr/>
    </dgm:pt>
  </dgm:ptLst>
  <dgm:cxnLst>
    <dgm:cxn modelId="{02EA8602-A2CE-403F-9F8D-EC5A6C65C947}" type="presOf" srcId="{B0CEDC95-138C-4709-B47D-8EBB4D783786}" destId="{3F67167C-B76A-4E2B-A9B9-E6580A1DFE73}" srcOrd="0" destOrd="0" presId="urn:microsoft.com/office/officeart/2008/layout/LinedList"/>
    <dgm:cxn modelId="{BCC41806-BD09-4D59-9048-9721897421F4}" srcId="{132A131B-0277-4923-A0CD-CBE0B09AD783}" destId="{992D7481-2E50-42AE-A23C-D1C22C5F36D3}" srcOrd="0" destOrd="0" parTransId="{C15D47C5-3F06-46FD-A9B7-714B4B667427}" sibTransId="{A7DBD4FF-16B1-4DFC-AD8F-A7464B4CC548}"/>
    <dgm:cxn modelId="{3C876409-8884-4B3B-8F57-013CB8A43765}" type="presOf" srcId="{73ACC668-B95E-4DC2-9050-DECEB9DB531A}" destId="{C0681E0E-48AF-4CDB-89D5-600AEA7FDF90}" srcOrd="0" destOrd="0" presId="urn:microsoft.com/office/officeart/2008/layout/LinedList"/>
    <dgm:cxn modelId="{6BA5CE15-D620-4A28-A082-622EC8F8F8EF}" srcId="{7F56F54A-78ED-43FE-9B3E-810BDC92AA50}" destId="{73ACC668-B95E-4DC2-9050-DECEB9DB531A}" srcOrd="2" destOrd="0" parTransId="{C08726E5-18DA-4199-8010-F44D69F9B71C}" sibTransId="{E23ADD05-1AE6-4C13-A0DC-04833D92EFB3}"/>
    <dgm:cxn modelId="{1F081717-1378-456F-811A-FDD909CC394D}" srcId="{D74B9437-4704-41D4-8560-0AE1B9463B0B}" destId="{A2F54E87-56A8-4E72-B163-4177F05F534A}" srcOrd="0" destOrd="0" parTransId="{AC2E7971-6E06-4E3D-A18F-8D609052E860}" sibTransId="{18784F29-97E7-43A7-9689-17899AF3C940}"/>
    <dgm:cxn modelId="{A14D832A-6874-48B5-8A03-ABB80F0D33D7}" type="presOf" srcId="{D5371FC7-FB82-4F36-9395-1BDBD80131CD}" destId="{B3221193-D8A6-42F2-A957-64A28093D453}" srcOrd="0" destOrd="0" presId="urn:microsoft.com/office/officeart/2008/layout/LinedList"/>
    <dgm:cxn modelId="{478BF62D-40DF-4E0D-A7E5-BFC7322DFDE3}" srcId="{7F56F54A-78ED-43FE-9B3E-810BDC92AA50}" destId="{D5371FC7-FB82-4F36-9395-1BDBD80131CD}" srcOrd="1" destOrd="0" parTransId="{F9CE9023-5ADC-4626-AEC6-12407EA3F522}" sibTransId="{DF455367-C0FF-4CDE-86B1-2A1D9BDDABB4}"/>
    <dgm:cxn modelId="{C8B82D45-EBA7-4389-88DB-36076C5018AF}" type="presOf" srcId="{D74B9437-4704-41D4-8560-0AE1B9463B0B}" destId="{0D27DF46-4FF6-4F8B-A884-67937C138C32}" srcOrd="0" destOrd="0" presId="urn:microsoft.com/office/officeart/2008/layout/LinedList"/>
    <dgm:cxn modelId="{34ED4645-A260-466F-9EF0-AB012BC36590}" type="presOf" srcId="{1EBB10CE-76AD-4857-8119-7D80945FE3FD}" destId="{FEA5EC8C-C255-4EFF-963D-22CD0801CD32}" srcOrd="0" destOrd="0" presId="urn:microsoft.com/office/officeart/2008/layout/LinedList"/>
    <dgm:cxn modelId="{036D2A48-8527-4E08-B172-891541D09788}" type="presOf" srcId="{D834E6E2-70C3-4BF7-ABF7-6B0A34623DF0}" destId="{5E1D7AD6-306E-4733-8F6F-80FF2A6CD38A}" srcOrd="0" destOrd="0" presId="urn:microsoft.com/office/officeart/2008/layout/LinedList"/>
    <dgm:cxn modelId="{3F09C669-69B4-482C-AEAC-7C2F67878AD9}" type="presOf" srcId="{9D97DBD2-9C4D-457C-A7F9-C9514F467C3C}" destId="{D12632ED-0C0F-43D5-A125-007D6B50B84A}" srcOrd="0" destOrd="0" presId="urn:microsoft.com/office/officeart/2008/layout/LinedList"/>
    <dgm:cxn modelId="{34418D4F-9CB9-45C1-9EE5-551838DD06C6}" srcId="{9D97DBD2-9C4D-457C-A7F9-C9514F467C3C}" destId="{132A131B-0277-4923-A0CD-CBE0B09AD783}" srcOrd="1" destOrd="0" parTransId="{00E76D0A-D5F7-47FE-AAAE-A76E92839914}" sibTransId="{CDD4AC1D-901C-4433-A2C5-F8FE74EAF630}"/>
    <dgm:cxn modelId="{03F9DB50-E63D-45FD-8C17-32638383780D}" type="presOf" srcId="{A2F54E87-56A8-4E72-B163-4177F05F534A}" destId="{C6EF03D6-6174-44AF-97DD-43C33AC5F46D}" srcOrd="0" destOrd="0" presId="urn:microsoft.com/office/officeart/2008/layout/LinedList"/>
    <dgm:cxn modelId="{EA974854-EC86-45D0-BE5D-F4E6FEF4BF4A}" srcId="{9D97DBD2-9C4D-457C-A7F9-C9514F467C3C}" destId="{7F56F54A-78ED-43FE-9B3E-810BDC92AA50}" srcOrd="0" destOrd="0" parTransId="{62A91E27-618B-4257-8367-A1D68CFB6715}" sibTransId="{408BFA59-E9F3-495A-B036-3AC94255C386}"/>
    <dgm:cxn modelId="{9A6FB077-F823-4DA8-ADA5-21A32F053CD8}" srcId="{7F56F54A-78ED-43FE-9B3E-810BDC92AA50}" destId="{C22436B7-CD3B-4091-8069-5677F52A22E2}" srcOrd="0" destOrd="0" parTransId="{7DA18769-8D41-4A49-9C5D-1C3FD73524D3}" sibTransId="{2D13A441-C4BE-4E40-8833-B456499F4F83}"/>
    <dgm:cxn modelId="{B8A85A88-5D1D-4A51-9F44-C3FAB4CB8C82}" srcId="{7F56F54A-78ED-43FE-9B3E-810BDC92AA50}" destId="{46EFE8FE-29F1-40A2-A92D-2FB382472346}" srcOrd="4" destOrd="0" parTransId="{4BC6DA22-9762-4912-9723-CCF4A709D376}" sibTransId="{5E9974FD-EF41-4970-8879-1F5DCF1E5289}"/>
    <dgm:cxn modelId="{171A0199-ADBF-46A5-AAC7-EF81DCF77B23}" type="presOf" srcId="{132A131B-0277-4923-A0CD-CBE0B09AD783}" destId="{83F49380-254E-446B-9A76-1996156B4A47}" srcOrd="0" destOrd="0" presId="urn:microsoft.com/office/officeart/2008/layout/LinedList"/>
    <dgm:cxn modelId="{567CE9AC-A8CF-46CA-86E1-92510702B688}" type="presOf" srcId="{C22436B7-CD3B-4091-8069-5677F52A22E2}" destId="{9083E51A-743B-4E01-B27C-C348A0F7494B}" srcOrd="0" destOrd="0" presId="urn:microsoft.com/office/officeart/2008/layout/LinedList"/>
    <dgm:cxn modelId="{676BC7B3-235D-4E09-8BC0-58D1BA1B9120}" srcId="{7F56F54A-78ED-43FE-9B3E-810BDC92AA50}" destId="{1EBB10CE-76AD-4857-8119-7D80945FE3FD}" srcOrd="3" destOrd="0" parTransId="{EA4FB039-925C-4F00-A118-11515B2528EA}" sibTransId="{BE1DDC1F-0754-4DDE-9411-6326008CC658}"/>
    <dgm:cxn modelId="{81B648B9-01BE-426F-8303-7650F83B3B71}" type="presOf" srcId="{7F56F54A-78ED-43FE-9B3E-810BDC92AA50}" destId="{ABFD5872-E02B-467C-9A21-834906291BF6}" srcOrd="0" destOrd="0" presId="urn:microsoft.com/office/officeart/2008/layout/LinedList"/>
    <dgm:cxn modelId="{479EA5BD-B324-4C49-9AED-9A7C5FA90B92}" type="presOf" srcId="{992D7481-2E50-42AE-A23C-D1C22C5F36D3}" destId="{A3C02334-654A-42BB-8F6A-1EAB7EDF2C42}" srcOrd="0" destOrd="0" presId="urn:microsoft.com/office/officeart/2008/layout/LinedList"/>
    <dgm:cxn modelId="{F9E680C9-6572-40CB-9761-5C892F7E5278}" srcId="{9D97DBD2-9C4D-457C-A7F9-C9514F467C3C}" destId="{D74B9437-4704-41D4-8560-0AE1B9463B0B}" srcOrd="2" destOrd="0" parTransId="{A402179B-C0A9-4237-A9F9-C369044FA871}" sibTransId="{9B96A6EB-DFE1-4E0A-8912-EB82A54E26E0}"/>
    <dgm:cxn modelId="{23FA2ACA-8D7C-4A68-BF2B-98474D968B1B}" srcId="{7F56F54A-78ED-43FE-9B3E-810BDC92AA50}" destId="{D834E6E2-70C3-4BF7-ABF7-6B0A34623DF0}" srcOrd="5" destOrd="0" parTransId="{EB0803DB-81B8-45B4-9FE1-DD261A15ED6C}" sibTransId="{C34AB60B-5A7A-4D97-8869-EC9398F9C8E8}"/>
    <dgm:cxn modelId="{E803B5ED-C67C-4908-A6A2-A969F96F19FC}" srcId="{132A131B-0277-4923-A0CD-CBE0B09AD783}" destId="{B0CEDC95-138C-4709-B47D-8EBB4D783786}" srcOrd="1" destOrd="0" parTransId="{6C796B48-8BAD-4A5E-BF79-52BD992C09D9}" sibTransId="{750416D0-E3A0-4191-ACC5-B4BCE96AC9A5}"/>
    <dgm:cxn modelId="{832ECBFC-470A-4B5B-A7B6-70B75EB9EBFE}" type="presOf" srcId="{46EFE8FE-29F1-40A2-A92D-2FB382472346}" destId="{3804EAA9-40F6-4007-A50E-8AE80B774623}" srcOrd="0" destOrd="0" presId="urn:microsoft.com/office/officeart/2008/layout/LinedList"/>
    <dgm:cxn modelId="{5044FD31-2C5F-4983-8344-347C13417B61}" type="presParOf" srcId="{D12632ED-0C0F-43D5-A125-007D6B50B84A}" destId="{575D88FD-CEBC-4E61-9273-8C3E1B72D76B}" srcOrd="0" destOrd="0" presId="urn:microsoft.com/office/officeart/2008/layout/LinedList"/>
    <dgm:cxn modelId="{0BD9158F-B856-45B0-BBF2-EB08C2812818}" type="presParOf" srcId="{D12632ED-0C0F-43D5-A125-007D6B50B84A}" destId="{60F7B9EB-485E-4452-90AF-A66D2A2E5E39}" srcOrd="1" destOrd="0" presId="urn:microsoft.com/office/officeart/2008/layout/LinedList"/>
    <dgm:cxn modelId="{78C7C801-BBFF-4092-A5EB-D5C30EFC8C4D}" type="presParOf" srcId="{60F7B9EB-485E-4452-90AF-A66D2A2E5E39}" destId="{ABFD5872-E02B-467C-9A21-834906291BF6}" srcOrd="0" destOrd="0" presId="urn:microsoft.com/office/officeart/2008/layout/LinedList"/>
    <dgm:cxn modelId="{66C81C3F-E05B-454F-A075-F804AC8BBED9}" type="presParOf" srcId="{60F7B9EB-485E-4452-90AF-A66D2A2E5E39}" destId="{543E0454-32CF-4FC7-B5C7-2E987BBF9B66}" srcOrd="1" destOrd="0" presId="urn:microsoft.com/office/officeart/2008/layout/LinedList"/>
    <dgm:cxn modelId="{92AEDE12-5D4D-4384-85BB-5A9898A76573}" type="presParOf" srcId="{543E0454-32CF-4FC7-B5C7-2E987BBF9B66}" destId="{0A923EE4-C3CD-46CA-88E4-B9AD0767A3AA}" srcOrd="0" destOrd="0" presId="urn:microsoft.com/office/officeart/2008/layout/LinedList"/>
    <dgm:cxn modelId="{32320172-0AC2-48FA-B0D8-39C1B68DABA1}" type="presParOf" srcId="{543E0454-32CF-4FC7-B5C7-2E987BBF9B66}" destId="{F4A9AA72-6F29-479D-9338-8169F51BCA9E}" srcOrd="1" destOrd="0" presId="urn:microsoft.com/office/officeart/2008/layout/LinedList"/>
    <dgm:cxn modelId="{DF45ECBC-67CA-43EC-B757-548DE44AF527}" type="presParOf" srcId="{F4A9AA72-6F29-479D-9338-8169F51BCA9E}" destId="{5B7051F1-E8AD-4864-B551-00A81B6EFBBB}" srcOrd="0" destOrd="0" presId="urn:microsoft.com/office/officeart/2008/layout/LinedList"/>
    <dgm:cxn modelId="{C9A56241-4075-4DA9-8122-1EC86E6CE0AD}" type="presParOf" srcId="{F4A9AA72-6F29-479D-9338-8169F51BCA9E}" destId="{9083E51A-743B-4E01-B27C-C348A0F7494B}" srcOrd="1" destOrd="0" presId="urn:microsoft.com/office/officeart/2008/layout/LinedList"/>
    <dgm:cxn modelId="{E6E9AC66-9E99-4C7C-A0B0-22B9A6242E89}" type="presParOf" srcId="{F4A9AA72-6F29-479D-9338-8169F51BCA9E}" destId="{858A0625-7A63-4CEE-9D19-865209BD9AEF}" srcOrd="2" destOrd="0" presId="urn:microsoft.com/office/officeart/2008/layout/LinedList"/>
    <dgm:cxn modelId="{A2211799-2C4F-4BB5-AD52-8208F08C1899}" type="presParOf" srcId="{543E0454-32CF-4FC7-B5C7-2E987BBF9B66}" destId="{20D452E1-6F40-4CED-8769-B18C3BF81D82}" srcOrd="2" destOrd="0" presId="urn:microsoft.com/office/officeart/2008/layout/LinedList"/>
    <dgm:cxn modelId="{2200E81C-EB77-4099-AC5B-37D7099C1932}" type="presParOf" srcId="{543E0454-32CF-4FC7-B5C7-2E987BBF9B66}" destId="{E1A6DEBD-D76D-4FD8-B33D-D0371B57D46E}" srcOrd="3" destOrd="0" presId="urn:microsoft.com/office/officeart/2008/layout/LinedList"/>
    <dgm:cxn modelId="{F9F44EBB-14CA-42DC-8D78-B68EE7499BDD}" type="presParOf" srcId="{543E0454-32CF-4FC7-B5C7-2E987BBF9B66}" destId="{75AC5CF7-53FA-4F18-8054-50E985C6CE0C}" srcOrd="4" destOrd="0" presId="urn:microsoft.com/office/officeart/2008/layout/LinedList"/>
    <dgm:cxn modelId="{428556AE-154A-411F-B55A-9C6F2909DAF7}" type="presParOf" srcId="{75AC5CF7-53FA-4F18-8054-50E985C6CE0C}" destId="{9D43B5C0-EE26-4E2F-9E42-8525E5227972}" srcOrd="0" destOrd="0" presId="urn:microsoft.com/office/officeart/2008/layout/LinedList"/>
    <dgm:cxn modelId="{3F27D714-AA11-4CE1-8D38-94B96BE6AEC9}" type="presParOf" srcId="{75AC5CF7-53FA-4F18-8054-50E985C6CE0C}" destId="{B3221193-D8A6-42F2-A957-64A28093D453}" srcOrd="1" destOrd="0" presId="urn:microsoft.com/office/officeart/2008/layout/LinedList"/>
    <dgm:cxn modelId="{51C7C189-3759-41A4-97FB-EAAF8150AC18}" type="presParOf" srcId="{75AC5CF7-53FA-4F18-8054-50E985C6CE0C}" destId="{A9B2CC2C-9D3F-45A1-8E00-244100A88AA4}" srcOrd="2" destOrd="0" presId="urn:microsoft.com/office/officeart/2008/layout/LinedList"/>
    <dgm:cxn modelId="{C3D2B683-0749-41CF-91F6-C08DBB7F40C6}" type="presParOf" srcId="{543E0454-32CF-4FC7-B5C7-2E987BBF9B66}" destId="{21547835-D5F7-4425-A30E-B9AE7E8050E9}" srcOrd="5" destOrd="0" presId="urn:microsoft.com/office/officeart/2008/layout/LinedList"/>
    <dgm:cxn modelId="{F926AA60-0D42-4414-9885-D2F5DD515042}" type="presParOf" srcId="{543E0454-32CF-4FC7-B5C7-2E987BBF9B66}" destId="{9CB765C1-39AE-48E4-AB57-A0CD2C306AEF}" srcOrd="6" destOrd="0" presId="urn:microsoft.com/office/officeart/2008/layout/LinedList"/>
    <dgm:cxn modelId="{FBACE286-D965-4B80-ABF4-C5B61F7C6229}" type="presParOf" srcId="{543E0454-32CF-4FC7-B5C7-2E987BBF9B66}" destId="{28D704B8-B774-428B-9021-C86A0BA05169}" srcOrd="7" destOrd="0" presId="urn:microsoft.com/office/officeart/2008/layout/LinedList"/>
    <dgm:cxn modelId="{AE372E3F-554F-4A41-951E-3793E91DA44F}" type="presParOf" srcId="{28D704B8-B774-428B-9021-C86A0BA05169}" destId="{E8E31C3C-6B82-4EC0-BF92-A181731DB299}" srcOrd="0" destOrd="0" presId="urn:microsoft.com/office/officeart/2008/layout/LinedList"/>
    <dgm:cxn modelId="{B7E0EF22-871C-4695-A754-15A4984A62A4}" type="presParOf" srcId="{28D704B8-B774-428B-9021-C86A0BA05169}" destId="{C0681E0E-48AF-4CDB-89D5-600AEA7FDF90}" srcOrd="1" destOrd="0" presId="urn:microsoft.com/office/officeart/2008/layout/LinedList"/>
    <dgm:cxn modelId="{E40ABC29-F95F-4934-A56A-0214C7B214BD}" type="presParOf" srcId="{28D704B8-B774-428B-9021-C86A0BA05169}" destId="{9953F09F-448E-4273-AFB9-9E2EFECE1B02}" srcOrd="2" destOrd="0" presId="urn:microsoft.com/office/officeart/2008/layout/LinedList"/>
    <dgm:cxn modelId="{A59EEF4D-5D57-401E-953B-3BB7190F9D4E}" type="presParOf" srcId="{543E0454-32CF-4FC7-B5C7-2E987BBF9B66}" destId="{618FE59B-B9B2-495E-8775-3041B446B23C}" srcOrd="8" destOrd="0" presId="urn:microsoft.com/office/officeart/2008/layout/LinedList"/>
    <dgm:cxn modelId="{797956C8-C897-41FA-9E8D-3F3C184F2AA4}" type="presParOf" srcId="{543E0454-32CF-4FC7-B5C7-2E987BBF9B66}" destId="{13DD29F0-90B3-4580-80EB-8A1658D1185B}" srcOrd="9" destOrd="0" presId="urn:microsoft.com/office/officeart/2008/layout/LinedList"/>
    <dgm:cxn modelId="{A0BCD41B-DF6F-418B-9546-6904DF799F88}" type="presParOf" srcId="{543E0454-32CF-4FC7-B5C7-2E987BBF9B66}" destId="{B45C968C-3884-47A0-AB57-0950138823A8}" srcOrd="10" destOrd="0" presId="urn:microsoft.com/office/officeart/2008/layout/LinedList"/>
    <dgm:cxn modelId="{13013494-4AE8-428A-A865-D50E72028913}" type="presParOf" srcId="{B45C968C-3884-47A0-AB57-0950138823A8}" destId="{E734A50F-B2C4-4D62-8EBB-86E2D91ED087}" srcOrd="0" destOrd="0" presId="urn:microsoft.com/office/officeart/2008/layout/LinedList"/>
    <dgm:cxn modelId="{518E3D64-A22D-4DF9-9EC1-0A8D77350000}" type="presParOf" srcId="{B45C968C-3884-47A0-AB57-0950138823A8}" destId="{FEA5EC8C-C255-4EFF-963D-22CD0801CD32}" srcOrd="1" destOrd="0" presId="urn:microsoft.com/office/officeart/2008/layout/LinedList"/>
    <dgm:cxn modelId="{C8A1393A-2633-4FF9-89A0-34D2C70E6FE1}" type="presParOf" srcId="{B45C968C-3884-47A0-AB57-0950138823A8}" destId="{E6A7D8DC-E8C6-4D48-986D-011A749639E4}" srcOrd="2" destOrd="0" presId="urn:microsoft.com/office/officeart/2008/layout/LinedList"/>
    <dgm:cxn modelId="{5ACED081-3CAD-4D68-9D29-E3FC36D25660}" type="presParOf" srcId="{543E0454-32CF-4FC7-B5C7-2E987BBF9B66}" destId="{9908F860-DB3C-43B1-891D-CBBFE5BB0D63}" srcOrd="11" destOrd="0" presId="urn:microsoft.com/office/officeart/2008/layout/LinedList"/>
    <dgm:cxn modelId="{DE9E9D5D-8650-49E0-AF39-8A3925EC1265}" type="presParOf" srcId="{543E0454-32CF-4FC7-B5C7-2E987BBF9B66}" destId="{81AD2DA8-0011-4F42-8E52-CCFCFF949DC6}" srcOrd="12" destOrd="0" presId="urn:microsoft.com/office/officeart/2008/layout/LinedList"/>
    <dgm:cxn modelId="{8051BE1C-FE90-4855-96D5-F6C3C5ADB6F7}" type="presParOf" srcId="{543E0454-32CF-4FC7-B5C7-2E987BBF9B66}" destId="{D3AB6064-5A53-431C-B72E-B54B33FFB2E5}" srcOrd="13" destOrd="0" presId="urn:microsoft.com/office/officeart/2008/layout/LinedList"/>
    <dgm:cxn modelId="{DFE0067C-BBFD-4B46-82BF-7F9C5851E2B0}" type="presParOf" srcId="{D3AB6064-5A53-431C-B72E-B54B33FFB2E5}" destId="{91AF7611-2E8C-41E1-B036-280E373B4889}" srcOrd="0" destOrd="0" presId="urn:microsoft.com/office/officeart/2008/layout/LinedList"/>
    <dgm:cxn modelId="{B5AB5D74-06E0-439F-A7EF-6D6731DB5B5F}" type="presParOf" srcId="{D3AB6064-5A53-431C-B72E-B54B33FFB2E5}" destId="{3804EAA9-40F6-4007-A50E-8AE80B774623}" srcOrd="1" destOrd="0" presId="urn:microsoft.com/office/officeart/2008/layout/LinedList"/>
    <dgm:cxn modelId="{C2644D02-151A-4351-884C-0B217EB35662}" type="presParOf" srcId="{D3AB6064-5A53-431C-B72E-B54B33FFB2E5}" destId="{4DF72A8F-5592-4811-81AA-E313931830E9}" srcOrd="2" destOrd="0" presId="urn:microsoft.com/office/officeart/2008/layout/LinedList"/>
    <dgm:cxn modelId="{E0627B9D-B3D0-4FEE-9745-91F0587D277C}" type="presParOf" srcId="{543E0454-32CF-4FC7-B5C7-2E987BBF9B66}" destId="{A384BD2C-C8A2-441D-8D15-68FF12F8E3C0}" srcOrd="14" destOrd="0" presId="urn:microsoft.com/office/officeart/2008/layout/LinedList"/>
    <dgm:cxn modelId="{C4D14273-E208-4BCE-9C5C-86ABBBCF3F4E}" type="presParOf" srcId="{543E0454-32CF-4FC7-B5C7-2E987BBF9B66}" destId="{E827487B-78AF-46BD-9C21-7D42F68278C8}" srcOrd="15" destOrd="0" presId="urn:microsoft.com/office/officeart/2008/layout/LinedList"/>
    <dgm:cxn modelId="{40D2F6C4-576F-4BBA-BE0E-9B61053185DB}" type="presParOf" srcId="{543E0454-32CF-4FC7-B5C7-2E987BBF9B66}" destId="{D15DDDD9-6EF7-418A-B2E0-BB2B79EA2F79}" srcOrd="16" destOrd="0" presId="urn:microsoft.com/office/officeart/2008/layout/LinedList"/>
    <dgm:cxn modelId="{7CFDCEB6-6C6C-41ED-9F4E-948DEF211D4F}" type="presParOf" srcId="{D15DDDD9-6EF7-418A-B2E0-BB2B79EA2F79}" destId="{A3EFCB56-92B8-41C7-A4DB-6C05464D36DC}" srcOrd="0" destOrd="0" presId="urn:microsoft.com/office/officeart/2008/layout/LinedList"/>
    <dgm:cxn modelId="{A6907AA1-B3B6-4171-AA13-C8952CFE0669}" type="presParOf" srcId="{D15DDDD9-6EF7-418A-B2E0-BB2B79EA2F79}" destId="{5E1D7AD6-306E-4733-8F6F-80FF2A6CD38A}" srcOrd="1" destOrd="0" presId="urn:microsoft.com/office/officeart/2008/layout/LinedList"/>
    <dgm:cxn modelId="{DFF7BD9B-BFDD-430F-BCDB-D42908C4BF64}" type="presParOf" srcId="{D15DDDD9-6EF7-418A-B2E0-BB2B79EA2F79}" destId="{C5ED0DE5-C957-461E-B16A-2272941AA8A6}" srcOrd="2" destOrd="0" presId="urn:microsoft.com/office/officeart/2008/layout/LinedList"/>
    <dgm:cxn modelId="{253A2140-21D8-4B1E-8926-0EFF9C6DD90A}" type="presParOf" srcId="{543E0454-32CF-4FC7-B5C7-2E987BBF9B66}" destId="{D808F58E-2462-4DBD-8200-5012195559E8}" srcOrd="17" destOrd="0" presId="urn:microsoft.com/office/officeart/2008/layout/LinedList"/>
    <dgm:cxn modelId="{172F5877-4F8D-4B63-88C6-D894025F43AE}" type="presParOf" srcId="{543E0454-32CF-4FC7-B5C7-2E987BBF9B66}" destId="{19EA9225-B00F-4E38-9391-E67C76CA343E}" srcOrd="18" destOrd="0" presId="urn:microsoft.com/office/officeart/2008/layout/LinedList"/>
    <dgm:cxn modelId="{09A51E73-4233-48A1-A029-A1BBC550CB91}" type="presParOf" srcId="{D12632ED-0C0F-43D5-A125-007D6B50B84A}" destId="{0FFC22D4-CABC-4028-9EF1-D1D667EE9524}" srcOrd="2" destOrd="0" presId="urn:microsoft.com/office/officeart/2008/layout/LinedList"/>
    <dgm:cxn modelId="{5C3C0403-45B9-4739-9635-8E0C3B683EFA}" type="presParOf" srcId="{D12632ED-0C0F-43D5-A125-007D6B50B84A}" destId="{C6C93B22-F4D6-4D90-A5B0-19E3EC84A77F}" srcOrd="3" destOrd="0" presId="urn:microsoft.com/office/officeart/2008/layout/LinedList"/>
    <dgm:cxn modelId="{B38DD51F-1DAE-4621-971E-6055F8BC212F}" type="presParOf" srcId="{C6C93B22-F4D6-4D90-A5B0-19E3EC84A77F}" destId="{83F49380-254E-446B-9A76-1996156B4A47}" srcOrd="0" destOrd="0" presId="urn:microsoft.com/office/officeart/2008/layout/LinedList"/>
    <dgm:cxn modelId="{996460D4-11E6-4452-8E93-CC0F61A32BFC}" type="presParOf" srcId="{C6C93B22-F4D6-4D90-A5B0-19E3EC84A77F}" destId="{BD4079E6-0237-4D39-8049-D195320E2890}" srcOrd="1" destOrd="0" presId="urn:microsoft.com/office/officeart/2008/layout/LinedList"/>
    <dgm:cxn modelId="{9F604CF5-6843-460A-89FA-59D9D8413C90}" type="presParOf" srcId="{BD4079E6-0237-4D39-8049-D195320E2890}" destId="{94244C7D-686A-444A-9A6B-7249538FBBAB}" srcOrd="0" destOrd="0" presId="urn:microsoft.com/office/officeart/2008/layout/LinedList"/>
    <dgm:cxn modelId="{AEEBBE75-445F-4B79-B0A2-ABD169DE8FC2}" type="presParOf" srcId="{BD4079E6-0237-4D39-8049-D195320E2890}" destId="{9C322E30-4C80-4A36-A88C-2C9C085123CC}" srcOrd="1" destOrd="0" presId="urn:microsoft.com/office/officeart/2008/layout/LinedList"/>
    <dgm:cxn modelId="{968AB594-463B-4BD1-BAA0-10942C1D9257}" type="presParOf" srcId="{9C322E30-4C80-4A36-A88C-2C9C085123CC}" destId="{93A99664-48A9-4E4B-A361-490EABDE7CBE}" srcOrd="0" destOrd="0" presId="urn:microsoft.com/office/officeart/2008/layout/LinedList"/>
    <dgm:cxn modelId="{C38DA686-28BE-4975-A7F8-F6D58D48C9F6}" type="presParOf" srcId="{9C322E30-4C80-4A36-A88C-2C9C085123CC}" destId="{A3C02334-654A-42BB-8F6A-1EAB7EDF2C42}" srcOrd="1" destOrd="0" presId="urn:microsoft.com/office/officeart/2008/layout/LinedList"/>
    <dgm:cxn modelId="{90CD0B35-EC28-416C-9914-AA91B092A373}" type="presParOf" srcId="{9C322E30-4C80-4A36-A88C-2C9C085123CC}" destId="{CF7CB76F-9C4E-46AD-932A-4A448322D9EF}" srcOrd="2" destOrd="0" presId="urn:microsoft.com/office/officeart/2008/layout/LinedList"/>
    <dgm:cxn modelId="{917B20C8-24D5-4752-B2DC-4A6B9D041D7A}" type="presParOf" srcId="{BD4079E6-0237-4D39-8049-D195320E2890}" destId="{246B990E-BB1B-4E64-8901-DD171DF72B65}" srcOrd="2" destOrd="0" presId="urn:microsoft.com/office/officeart/2008/layout/LinedList"/>
    <dgm:cxn modelId="{48A664FD-A142-48B9-888B-3F153DA10B0E}" type="presParOf" srcId="{BD4079E6-0237-4D39-8049-D195320E2890}" destId="{1FF7F747-6766-4ADE-9FC9-03043C44FF1C}" srcOrd="3" destOrd="0" presId="urn:microsoft.com/office/officeart/2008/layout/LinedList"/>
    <dgm:cxn modelId="{3C088512-6367-45B6-9960-D2BAFDEDFDD8}" type="presParOf" srcId="{BD4079E6-0237-4D39-8049-D195320E2890}" destId="{E429D4C3-D8D0-4FF7-B8FA-6C46623B9B28}" srcOrd="4" destOrd="0" presId="urn:microsoft.com/office/officeart/2008/layout/LinedList"/>
    <dgm:cxn modelId="{B1859D17-4A08-4A2A-B9B5-147D23EE0D7A}" type="presParOf" srcId="{E429D4C3-D8D0-4FF7-B8FA-6C46623B9B28}" destId="{17E090AE-D893-4136-AA1B-3CFD5B15BF96}" srcOrd="0" destOrd="0" presId="urn:microsoft.com/office/officeart/2008/layout/LinedList"/>
    <dgm:cxn modelId="{E8E4DA01-4AF1-499C-A724-579E9BDEBFC1}" type="presParOf" srcId="{E429D4C3-D8D0-4FF7-B8FA-6C46623B9B28}" destId="{3F67167C-B76A-4E2B-A9B9-E6580A1DFE73}" srcOrd="1" destOrd="0" presId="urn:microsoft.com/office/officeart/2008/layout/LinedList"/>
    <dgm:cxn modelId="{555A74B5-8BBE-4F77-BC75-5824C5B361AD}" type="presParOf" srcId="{E429D4C3-D8D0-4FF7-B8FA-6C46623B9B28}" destId="{1B62F722-5F2A-44E9-87F1-18236C39549E}" srcOrd="2" destOrd="0" presId="urn:microsoft.com/office/officeart/2008/layout/LinedList"/>
    <dgm:cxn modelId="{6DA80219-E873-4E85-BF68-AA5928F4BAF1}" type="presParOf" srcId="{BD4079E6-0237-4D39-8049-D195320E2890}" destId="{D1DABCB3-C981-4A5B-9415-110492A5D096}" srcOrd="5" destOrd="0" presId="urn:microsoft.com/office/officeart/2008/layout/LinedList"/>
    <dgm:cxn modelId="{27140E0C-8F7A-45BE-9C81-9EF87810A798}" type="presParOf" srcId="{BD4079E6-0237-4D39-8049-D195320E2890}" destId="{79EE5BBB-785A-4119-B365-78E2DCE25543}" srcOrd="6" destOrd="0" presId="urn:microsoft.com/office/officeart/2008/layout/LinedList"/>
    <dgm:cxn modelId="{0AFD64BF-E7BF-421F-95B8-EEC59D05FA7D}" type="presParOf" srcId="{D12632ED-0C0F-43D5-A125-007D6B50B84A}" destId="{B669C23C-6F46-43A1-A78D-368790D3FBEE}" srcOrd="4" destOrd="0" presId="urn:microsoft.com/office/officeart/2008/layout/LinedList"/>
    <dgm:cxn modelId="{CE8A9C8F-D7CA-430E-B32E-CADE709BA772}" type="presParOf" srcId="{D12632ED-0C0F-43D5-A125-007D6B50B84A}" destId="{AEEF3654-525C-4ADA-8F72-DD6247A92793}" srcOrd="5" destOrd="0" presId="urn:microsoft.com/office/officeart/2008/layout/LinedList"/>
    <dgm:cxn modelId="{26E5898E-5E31-41D8-A855-205704215EBB}" type="presParOf" srcId="{AEEF3654-525C-4ADA-8F72-DD6247A92793}" destId="{0D27DF46-4FF6-4F8B-A884-67937C138C32}" srcOrd="0" destOrd="0" presId="urn:microsoft.com/office/officeart/2008/layout/LinedList"/>
    <dgm:cxn modelId="{B8E179EB-168A-441F-A7A7-4859F35C1035}" type="presParOf" srcId="{AEEF3654-525C-4ADA-8F72-DD6247A92793}" destId="{5E1AD7C0-1683-48CB-9E02-119AFDE2B4F8}" srcOrd="1" destOrd="0" presId="urn:microsoft.com/office/officeart/2008/layout/LinedList"/>
    <dgm:cxn modelId="{745A3AED-85AE-48A4-8850-B02EA8076955}" type="presParOf" srcId="{5E1AD7C0-1683-48CB-9E02-119AFDE2B4F8}" destId="{3A9C46EA-A352-4165-90A2-2F2E77C2D6C9}" srcOrd="0" destOrd="0" presId="urn:microsoft.com/office/officeart/2008/layout/LinedList"/>
    <dgm:cxn modelId="{3D36D77C-A7A1-4CD1-8777-3EEACBBC96A8}" type="presParOf" srcId="{5E1AD7C0-1683-48CB-9E02-119AFDE2B4F8}" destId="{9548CB95-BBE5-45DA-8842-36D9346E9DF7}" srcOrd="1" destOrd="0" presId="urn:microsoft.com/office/officeart/2008/layout/LinedList"/>
    <dgm:cxn modelId="{903806D0-154A-4E17-9C0B-540D6B176F3F}" type="presParOf" srcId="{9548CB95-BBE5-45DA-8842-36D9346E9DF7}" destId="{AE79236E-E1D3-42E0-B574-0F614AAD3244}" srcOrd="0" destOrd="0" presId="urn:microsoft.com/office/officeart/2008/layout/LinedList"/>
    <dgm:cxn modelId="{BA0DA705-964C-424F-B3DA-634BCB3850E6}" type="presParOf" srcId="{9548CB95-BBE5-45DA-8842-36D9346E9DF7}" destId="{C6EF03D6-6174-44AF-97DD-43C33AC5F46D}" srcOrd="1" destOrd="0" presId="urn:microsoft.com/office/officeart/2008/layout/LinedList"/>
    <dgm:cxn modelId="{8E0F1D83-CCEC-4ADA-B7D8-94F410331B56}" type="presParOf" srcId="{9548CB95-BBE5-45DA-8842-36D9346E9DF7}" destId="{6C463D38-B459-4759-B8BC-2AAC14FE9855}" srcOrd="2" destOrd="0" presId="urn:microsoft.com/office/officeart/2008/layout/LinedList"/>
    <dgm:cxn modelId="{A311A81C-A1A2-4938-997B-B21C9386CC9D}" type="presParOf" srcId="{5E1AD7C0-1683-48CB-9E02-119AFDE2B4F8}" destId="{6036E16B-D76D-452D-8238-C538700B18E7}" srcOrd="2" destOrd="0" presId="urn:microsoft.com/office/officeart/2008/layout/LinedList"/>
    <dgm:cxn modelId="{031E4D3E-8A03-42A3-B0CD-B60C36CF5FFE}" type="presParOf" srcId="{5E1AD7C0-1683-48CB-9E02-119AFDE2B4F8}" destId="{4D12A699-1AA3-4DF3-8C3F-B8D467E7785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5FDB8-350B-47A9-8C35-1D860E17BBFB}">
      <dsp:nvSpPr>
        <dsp:cNvPr id="0" name=""/>
        <dsp:cNvSpPr/>
      </dsp:nvSpPr>
      <dsp:spPr>
        <a:xfrm>
          <a:off x="0" y="249067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12E8B-B7B3-4170-A857-1942A487FAF3}">
      <dsp:nvSpPr>
        <dsp:cNvPr id="0" name=""/>
        <dsp:cNvSpPr/>
      </dsp:nvSpPr>
      <dsp:spPr>
        <a:xfrm>
          <a:off x="304800" y="27667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Georgia" panose="02040502050405020303" pitchFamily="18" charset="0"/>
            </a:rPr>
            <a:t>Выбрать онлайн-площадку для организации занятий</a:t>
          </a:r>
        </a:p>
      </dsp:txBody>
      <dsp:txXfrm>
        <a:off x="326416" y="49283"/>
        <a:ext cx="4223968" cy="399568"/>
      </dsp:txXfrm>
    </dsp:sp>
    <dsp:sp modelId="{6801A78C-4A9A-4703-A049-764A3D299CF3}">
      <dsp:nvSpPr>
        <dsp:cNvPr id="0" name=""/>
        <dsp:cNvSpPr/>
      </dsp:nvSpPr>
      <dsp:spPr>
        <a:xfrm>
          <a:off x="0" y="929468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383AB-4705-4A62-B8EB-9DBE8B58B882}">
      <dsp:nvSpPr>
        <dsp:cNvPr id="0" name=""/>
        <dsp:cNvSpPr/>
      </dsp:nvSpPr>
      <dsp:spPr>
        <a:xfrm>
          <a:off x="597901" y="708067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Georgia" panose="02040502050405020303" pitchFamily="18" charset="0"/>
            </a:rPr>
            <a:t>Составить онлайн-расписание «виртуальных занятий»</a:t>
          </a:r>
        </a:p>
      </dsp:txBody>
      <dsp:txXfrm>
        <a:off x="619517" y="729683"/>
        <a:ext cx="4223968" cy="399568"/>
      </dsp:txXfrm>
    </dsp:sp>
    <dsp:sp modelId="{246E02CA-9229-47C0-92AA-2B20FBD9AC08}">
      <dsp:nvSpPr>
        <dsp:cNvPr id="0" name=""/>
        <dsp:cNvSpPr/>
      </dsp:nvSpPr>
      <dsp:spPr>
        <a:xfrm>
          <a:off x="0" y="1609868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770B5-676F-41DB-BD8E-780C8FF0931D}">
      <dsp:nvSpPr>
        <dsp:cNvPr id="0" name=""/>
        <dsp:cNvSpPr/>
      </dsp:nvSpPr>
      <dsp:spPr>
        <a:xfrm>
          <a:off x="925458" y="1388468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Georgia" panose="02040502050405020303" pitchFamily="18" charset="0"/>
            </a:rPr>
            <a:t>Создать чат для контроля домашних заданий и консультаций</a:t>
          </a:r>
        </a:p>
      </dsp:txBody>
      <dsp:txXfrm>
        <a:off x="947074" y="1410084"/>
        <a:ext cx="4223968" cy="399568"/>
      </dsp:txXfrm>
    </dsp:sp>
    <dsp:sp modelId="{F3797CFB-C3A2-4F48-9B23-B20B2F0A2755}">
      <dsp:nvSpPr>
        <dsp:cNvPr id="0" name=""/>
        <dsp:cNvSpPr/>
      </dsp:nvSpPr>
      <dsp:spPr>
        <a:xfrm>
          <a:off x="0" y="2290268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61A84-A154-4450-8AD0-28FC377CB1C1}">
      <dsp:nvSpPr>
        <dsp:cNvPr id="0" name=""/>
        <dsp:cNvSpPr/>
      </dsp:nvSpPr>
      <dsp:spPr>
        <a:xfrm>
          <a:off x="1277544" y="2068868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Georgia" panose="02040502050405020303" pitchFamily="18" charset="0"/>
            </a:rPr>
            <a:t>Организовать групповые работы в рамках практик и проектов</a:t>
          </a:r>
        </a:p>
      </dsp:txBody>
      <dsp:txXfrm>
        <a:off x="1299160" y="2090484"/>
        <a:ext cx="4223968" cy="399568"/>
      </dsp:txXfrm>
    </dsp:sp>
    <dsp:sp modelId="{1BD7A81F-5630-4748-9CDA-19B875CA0BC2}">
      <dsp:nvSpPr>
        <dsp:cNvPr id="0" name=""/>
        <dsp:cNvSpPr/>
      </dsp:nvSpPr>
      <dsp:spPr>
        <a:xfrm>
          <a:off x="0" y="2970668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3AA7B-A446-4B64-817C-285BD37F3A98}">
      <dsp:nvSpPr>
        <dsp:cNvPr id="0" name=""/>
        <dsp:cNvSpPr/>
      </dsp:nvSpPr>
      <dsp:spPr>
        <a:xfrm>
          <a:off x="1621779" y="2749268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Georgia" panose="02040502050405020303" pitchFamily="18" charset="0"/>
            </a:rPr>
            <a:t>Организовать доступ к электронной библиотеке</a:t>
          </a:r>
        </a:p>
      </dsp:txBody>
      <dsp:txXfrm>
        <a:off x="1643395" y="2770884"/>
        <a:ext cx="422396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8347E-F41B-4D61-ADD2-D4DFAF491ACB}">
      <dsp:nvSpPr>
        <dsp:cNvPr id="0" name=""/>
        <dsp:cNvSpPr/>
      </dsp:nvSpPr>
      <dsp:spPr>
        <a:xfrm>
          <a:off x="378844" y="0"/>
          <a:ext cx="4293566" cy="202585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4DDD2-9775-46D3-A212-EFA1CA5B9CD7}">
      <dsp:nvSpPr>
        <dsp:cNvPr id="0" name=""/>
        <dsp:cNvSpPr/>
      </dsp:nvSpPr>
      <dsp:spPr>
        <a:xfrm>
          <a:off x="5426" y="607755"/>
          <a:ext cx="1625872" cy="8103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Georgia" panose="02040502050405020303" pitchFamily="18" charset="0"/>
            </a:rPr>
            <a:t>Федеральные ресурсы</a:t>
          </a:r>
        </a:p>
      </dsp:txBody>
      <dsp:txXfrm>
        <a:off x="44984" y="647313"/>
        <a:ext cx="1546756" cy="731225"/>
      </dsp:txXfrm>
    </dsp:sp>
    <dsp:sp modelId="{30274A97-3A0D-4E70-8F7B-151E71D3DB3B}">
      <dsp:nvSpPr>
        <dsp:cNvPr id="0" name=""/>
        <dsp:cNvSpPr/>
      </dsp:nvSpPr>
      <dsp:spPr>
        <a:xfrm>
          <a:off x="1712691" y="607755"/>
          <a:ext cx="1625872" cy="8103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Georgia" panose="02040502050405020303" pitchFamily="18" charset="0"/>
            </a:rPr>
            <a:t>Региональные ресурсы</a:t>
          </a:r>
        </a:p>
      </dsp:txBody>
      <dsp:txXfrm>
        <a:off x="1752249" y="647313"/>
        <a:ext cx="1546756" cy="731225"/>
      </dsp:txXfrm>
    </dsp:sp>
    <dsp:sp modelId="{F15D62B3-D555-4A89-9EFD-EF2DBE27013F}">
      <dsp:nvSpPr>
        <dsp:cNvPr id="0" name=""/>
        <dsp:cNvSpPr/>
      </dsp:nvSpPr>
      <dsp:spPr>
        <a:xfrm>
          <a:off x="3419956" y="607755"/>
          <a:ext cx="1625872" cy="8103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Georgia" panose="02040502050405020303" pitchFamily="18" charset="0"/>
            </a:rPr>
            <a:t>Собственные разработки</a:t>
          </a:r>
        </a:p>
      </dsp:txBody>
      <dsp:txXfrm>
        <a:off x="3459514" y="647313"/>
        <a:ext cx="1546756" cy="731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D88FD-CEBC-4E61-9273-8C3E1B72D76B}">
      <dsp:nvSpPr>
        <dsp:cNvPr id="0" name=""/>
        <dsp:cNvSpPr/>
      </dsp:nvSpPr>
      <dsp:spPr>
        <a:xfrm>
          <a:off x="0" y="1984"/>
          <a:ext cx="751094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FD5872-E02B-467C-9A21-834906291BF6}">
      <dsp:nvSpPr>
        <dsp:cNvPr id="0" name=""/>
        <dsp:cNvSpPr/>
      </dsp:nvSpPr>
      <dsp:spPr>
        <a:xfrm>
          <a:off x="0" y="1984"/>
          <a:ext cx="150218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Georgia" panose="02040502050405020303" pitchFamily="18" charset="0"/>
            </a:rPr>
            <a:t>Федеральные ресурсы</a:t>
          </a:r>
        </a:p>
      </dsp:txBody>
      <dsp:txXfrm>
        <a:off x="0" y="1984"/>
        <a:ext cx="1502188" cy="1353343"/>
      </dsp:txXfrm>
    </dsp:sp>
    <dsp:sp modelId="{9083E51A-743B-4E01-B27C-C348A0F7494B}">
      <dsp:nvSpPr>
        <dsp:cNvPr id="0" name=""/>
        <dsp:cNvSpPr/>
      </dsp:nvSpPr>
      <dsp:spPr>
        <a:xfrm>
          <a:off x="1614852" y="12639"/>
          <a:ext cx="5896090" cy="21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Georgia" panose="02040502050405020303" pitchFamily="18" charset="0"/>
            </a:rPr>
            <a:t>Сайт национальной сборной </a:t>
          </a:r>
          <a:r>
            <a:rPr lang="ru-RU" sz="1200" kern="1200" dirty="0" err="1">
              <a:latin typeface="Georgia" panose="02040502050405020303" pitchFamily="18" charset="0"/>
            </a:rPr>
            <a:t>WorldSkills</a:t>
          </a:r>
          <a:r>
            <a:rPr lang="ru-RU" sz="1200" kern="1200" dirty="0">
              <a:latin typeface="Georgia" panose="02040502050405020303" pitchFamily="18" charset="0"/>
            </a:rPr>
            <a:t> </a:t>
          </a:r>
          <a:r>
            <a:rPr lang="ru-RU" sz="1200" kern="1200" dirty="0" err="1">
              <a:latin typeface="Georgia" panose="02040502050405020303" pitchFamily="18" charset="0"/>
            </a:rPr>
            <a:t>Russia</a:t>
          </a:r>
          <a:endParaRPr lang="ru-RU" sz="1200" kern="1200" dirty="0">
            <a:latin typeface="Georgia" panose="02040502050405020303" pitchFamily="18" charset="0"/>
          </a:endParaRPr>
        </a:p>
      </dsp:txBody>
      <dsp:txXfrm>
        <a:off x="1614852" y="12639"/>
        <a:ext cx="5896090" cy="213111"/>
      </dsp:txXfrm>
    </dsp:sp>
    <dsp:sp modelId="{20D452E1-6F40-4CED-8769-B18C3BF81D82}">
      <dsp:nvSpPr>
        <dsp:cNvPr id="0" name=""/>
        <dsp:cNvSpPr/>
      </dsp:nvSpPr>
      <dsp:spPr>
        <a:xfrm>
          <a:off x="1502188" y="225751"/>
          <a:ext cx="6008754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3221193-D8A6-42F2-A957-64A28093D453}">
      <dsp:nvSpPr>
        <dsp:cNvPr id="0" name=""/>
        <dsp:cNvSpPr/>
      </dsp:nvSpPr>
      <dsp:spPr>
        <a:xfrm>
          <a:off x="1614852" y="236407"/>
          <a:ext cx="5896090" cy="21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Georgia" panose="02040502050405020303" pitchFamily="18" charset="0"/>
            </a:rPr>
            <a:t>Профориентационный портал «Билет в будущее»</a:t>
          </a:r>
        </a:p>
      </dsp:txBody>
      <dsp:txXfrm>
        <a:off x="1614852" y="236407"/>
        <a:ext cx="5896090" cy="213111"/>
      </dsp:txXfrm>
    </dsp:sp>
    <dsp:sp modelId="{21547835-D5F7-4425-A30E-B9AE7E8050E9}">
      <dsp:nvSpPr>
        <dsp:cNvPr id="0" name=""/>
        <dsp:cNvSpPr/>
      </dsp:nvSpPr>
      <dsp:spPr>
        <a:xfrm>
          <a:off x="1502188" y="449519"/>
          <a:ext cx="6008754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0681E0E-48AF-4CDB-89D5-600AEA7FDF90}">
      <dsp:nvSpPr>
        <dsp:cNvPr id="0" name=""/>
        <dsp:cNvSpPr/>
      </dsp:nvSpPr>
      <dsp:spPr>
        <a:xfrm>
          <a:off x="1614852" y="460175"/>
          <a:ext cx="5896090" cy="21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Georgia" panose="02040502050405020303" pitchFamily="18" charset="0"/>
            </a:rPr>
            <a:t>Академия Ворлдскиллс Россия</a:t>
          </a:r>
        </a:p>
      </dsp:txBody>
      <dsp:txXfrm>
        <a:off x="1614852" y="460175"/>
        <a:ext cx="5896090" cy="213111"/>
      </dsp:txXfrm>
    </dsp:sp>
    <dsp:sp modelId="{618FE59B-B9B2-495E-8775-3041B446B23C}">
      <dsp:nvSpPr>
        <dsp:cNvPr id="0" name=""/>
        <dsp:cNvSpPr/>
      </dsp:nvSpPr>
      <dsp:spPr>
        <a:xfrm>
          <a:off x="1502188" y="673287"/>
          <a:ext cx="6008754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EA5EC8C-C255-4EFF-963D-22CD0801CD32}">
      <dsp:nvSpPr>
        <dsp:cNvPr id="0" name=""/>
        <dsp:cNvSpPr/>
      </dsp:nvSpPr>
      <dsp:spPr>
        <a:xfrm>
          <a:off x="1614852" y="683942"/>
          <a:ext cx="5896090" cy="21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Georgia" panose="02040502050405020303" pitchFamily="18" charset="0"/>
            </a:rPr>
            <a:t>Образовательный центр «Сириус»</a:t>
          </a:r>
        </a:p>
      </dsp:txBody>
      <dsp:txXfrm>
        <a:off x="1614852" y="683942"/>
        <a:ext cx="5896090" cy="213111"/>
      </dsp:txXfrm>
    </dsp:sp>
    <dsp:sp modelId="{9908F860-DB3C-43B1-891D-CBBFE5BB0D63}">
      <dsp:nvSpPr>
        <dsp:cNvPr id="0" name=""/>
        <dsp:cNvSpPr/>
      </dsp:nvSpPr>
      <dsp:spPr>
        <a:xfrm>
          <a:off x="1502188" y="897054"/>
          <a:ext cx="6008754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804EAA9-40F6-4007-A50E-8AE80B774623}">
      <dsp:nvSpPr>
        <dsp:cNvPr id="0" name=""/>
        <dsp:cNvSpPr/>
      </dsp:nvSpPr>
      <dsp:spPr>
        <a:xfrm>
          <a:off x="1614852" y="907710"/>
          <a:ext cx="5896090" cy="21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Georgia" panose="02040502050405020303" pitchFamily="18" charset="0"/>
            </a:rPr>
            <a:t>Федеральные порталы электронных учебных материалов</a:t>
          </a:r>
        </a:p>
      </dsp:txBody>
      <dsp:txXfrm>
        <a:off x="1614852" y="907710"/>
        <a:ext cx="5896090" cy="213111"/>
      </dsp:txXfrm>
    </dsp:sp>
    <dsp:sp modelId="{A384BD2C-C8A2-441D-8D15-68FF12F8E3C0}">
      <dsp:nvSpPr>
        <dsp:cNvPr id="0" name=""/>
        <dsp:cNvSpPr/>
      </dsp:nvSpPr>
      <dsp:spPr>
        <a:xfrm>
          <a:off x="1502188" y="1120822"/>
          <a:ext cx="6008754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E1D7AD6-306E-4733-8F6F-80FF2A6CD38A}">
      <dsp:nvSpPr>
        <dsp:cNvPr id="0" name=""/>
        <dsp:cNvSpPr/>
      </dsp:nvSpPr>
      <dsp:spPr>
        <a:xfrm>
          <a:off x="1614852" y="1131477"/>
          <a:ext cx="5896090" cy="21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Georgia" panose="02040502050405020303" pitchFamily="18" charset="0"/>
            </a:rPr>
            <a:t>Электронно-библиотечные системы (ЭБС)</a:t>
          </a:r>
        </a:p>
      </dsp:txBody>
      <dsp:txXfrm>
        <a:off x="1614852" y="1131477"/>
        <a:ext cx="5896090" cy="213111"/>
      </dsp:txXfrm>
    </dsp:sp>
    <dsp:sp modelId="{D808F58E-2462-4DBD-8200-5012195559E8}">
      <dsp:nvSpPr>
        <dsp:cNvPr id="0" name=""/>
        <dsp:cNvSpPr/>
      </dsp:nvSpPr>
      <dsp:spPr>
        <a:xfrm>
          <a:off x="1502188" y="1344589"/>
          <a:ext cx="6008754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FFC22D4-CABC-4028-9EF1-D1D667EE9524}">
      <dsp:nvSpPr>
        <dsp:cNvPr id="0" name=""/>
        <dsp:cNvSpPr/>
      </dsp:nvSpPr>
      <dsp:spPr>
        <a:xfrm>
          <a:off x="0" y="1355328"/>
          <a:ext cx="751094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F49380-254E-446B-9A76-1996156B4A47}">
      <dsp:nvSpPr>
        <dsp:cNvPr id="0" name=""/>
        <dsp:cNvSpPr/>
      </dsp:nvSpPr>
      <dsp:spPr>
        <a:xfrm>
          <a:off x="0" y="1355328"/>
          <a:ext cx="150218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Georgia" panose="02040502050405020303" pitchFamily="18" charset="0"/>
            </a:rPr>
            <a:t>Региональные ресурсы</a:t>
          </a:r>
        </a:p>
      </dsp:txBody>
      <dsp:txXfrm>
        <a:off x="0" y="1355328"/>
        <a:ext cx="1502188" cy="1353343"/>
      </dsp:txXfrm>
    </dsp:sp>
    <dsp:sp modelId="{A3C02334-654A-42BB-8F6A-1EAB7EDF2C42}">
      <dsp:nvSpPr>
        <dsp:cNvPr id="0" name=""/>
        <dsp:cNvSpPr/>
      </dsp:nvSpPr>
      <dsp:spPr>
        <a:xfrm>
          <a:off x="1614852" y="1422995"/>
          <a:ext cx="5896090" cy="220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Georgia" panose="02040502050405020303" pitchFamily="18" charset="0"/>
            </a:rPr>
            <a:t>Цифровой колледж «Подмосковье» (ЦКП)</a:t>
          </a:r>
        </a:p>
      </dsp:txBody>
      <dsp:txXfrm>
        <a:off x="1614852" y="1422995"/>
        <a:ext cx="5896090" cy="220243"/>
      </dsp:txXfrm>
    </dsp:sp>
    <dsp:sp modelId="{246B990E-BB1B-4E64-8901-DD171DF72B65}">
      <dsp:nvSpPr>
        <dsp:cNvPr id="0" name=""/>
        <dsp:cNvSpPr/>
      </dsp:nvSpPr>
      <dsp:spPr>
        <a:xfrm>
          <a:off x="1502188" y="1643238"/>
          <a:ext cx="6008754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F67167C-B76A-4E2B-A9B9-E6580A1DFE73}">
      <dsp:nvSpPr>
        <dsp:cNvPr id="0" name=""/>
        <dsp:cNvSpPr/>
      </dsp:nvSpPr>
      <dsp:spPr>
        <a:xfrm>
          <a:off x="1614852" y="1710905"/>
          <a:ext cx="5896090" cy="495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Georgia" panose="02040502050405020303" pitchFamily="18" charset="0"/>
            </a:rPr>
            <a:t>Центр опережающей профессиональной подготовки Московской области (ЦОПП)</a:t>
          </a:r>
        </a:p>
      </dsp:txBody>
      <dsp:txXfrm>
        <a:off x="1614852" y="1710905"/>
        <a:ext cx="5896090" cy="495188"/>
      </dsp:txXfrm>
    </dsp:sp>
    <dsp:sp modelId="{D1DABCB3-C981-4A5B-9415-110492A5D096}">
      <dsp:nvSpPr>
        <dsp:cNvPr id="0" name=""/>
        <dsp:cNvSpPr/>
      </dsp:nvSpPr>
      <dsp:spPr>
        <a:xfrm>
          <a:off x="1502188" y="2206094"/>
          <a:ext cx="6008754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669C23C-6F46-43A1-A78D-368790D3FBEE}">
      <dsp:nvSpPr>
        <dsp:cNvPr id="0" name=""/>
        <dsp:cNvSpPr/>
      </dsp:nvSpPr>
      <dsp:spPr>
        <a:xfrm>
          <a:off x="0" y="2515698"/>
          <a:ext cx="751094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27DF46-4FF6-4F8B-A884-67937C138C32}">
      <dsp:nvSpPr>
        <dsp:cNvPr id="0" name=""/>
        <dsp:cNvSpPr/>
      </dsp:nvSpPr>
      <dsp:spPr>
        <a:xfrm>
          <a:off x="0" y="2708671"/>
          <a:ext cx="150218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Georgia" panose="02040502050405020303" pitchFamily="18" charset="0"/>
            </a:rPr>
            <a:t>Собственные разработки</a:t>
          </a:r>
        </a:p>
      </dsp:txBody>
      <dsp:txXfrm>
        <a:off x="0" y="2708671"/>
        <a:ext cx="1502188" cy="1353343"/>
      </dsp:txXfrm>
    </dsp:sp>
    <dsp:sp modelId="{C6EF03D6-6174-44AF-97DD-43C33AC5F46D}">
      <dsp:nvSpPr>
        <dsp:cNvPr id="0" name=""/>
        <dsp:cNvSpPr/>
      </dsp:nvSpPr>
      <dsp:spPr>
        <a:xfrm>
          <a:off x="1614852" y="2776339"/>
          <a:ext cx="5896090" cy="481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Georgia" panose="02040502050405020303" pitchFamily="18" charset="0"/>
            </a:rPr>
            <a:t>Учебно-методические пособия, презентации, тесты, документы, фото и видео материалы, видео-уроки и т.п.</a:t>
          </a:r>
        </a:p>
      </dsp:txBody>
      <dsp:txXfrm>
        <a:off x="1614852" y="2776339"/>
        <a:ext cx="5896090" cy="481614"/>
      </dsp:txXfrm>
    </dsp:sp>
    <dsp:sp modelId="{6036E16B-D76D-452D-8238-C538700B18E7}">
      <dsp:nvSpPr>
        <dsp:cNvPr id="0" name=""/>
        <dsp:cNvSpPr/>
      </dsp:nvSpPr>
      <dsp:spPr>
        <a:xfrm>
          <a:off x="1502188" y="3257953"/>
          <a:ext cx="6008754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A90F-9DA6-49B7-83C4-E47A8695261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D56BF-CCEC-4108-9BD1-5AF79336E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0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AB7-09C6-4222-B566-7C6340B7CEA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2C5-9D72-494D-8A3A-6223F9C4D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6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AB7-09C6-4222-B566-7C6340B7CEA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2C5-9D72-494D-8A3A-6223F9C4D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1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AB7-09C6-4222-B566-7C6340B7CEA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2C5-9D72-494D-8A3A-6223F9C4D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AB7-09C6-4222-B566-7C6340B7CEA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2C5-9D72-494D-8A3A-6223F9C4D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5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AB7-09C6-4222-B566-7C6340B7CEA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2C5-9D72-494D-8A3A-6223F9C4D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7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AB7-09C6-4222-B566-7C6340B7CEA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2C5-9D72-494D-8A3A-6223F9C4D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7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AB7-09C6-4222-B566-7C6340B7CEA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2C5-9D72-494D-8A3A-6223F9C4D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2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AB7-09C6-4222-B566-7C6340B7CEA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2C5-9D72-494D-8A3A-6223F9C4D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5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AB7-09C6-4222-B566-7C6340B7CEA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2C5-9D72-494D-8A3A-6223F9C4D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9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AB7-09C6-4222-B566-7C6340B7CEA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2C5-9D72-494D-8A3A-6223F9C4D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0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3AB7-09C6-4222-B566-7C6340B7CEA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2C5-9D72-494D-8A3A-6223F9C4D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5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3AB7-09C6-4222-B566-7C6340B7CEA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92C5-9D72-494D-8A3A-6223F9C4D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9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du.sirius.online/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.bilet.worldskills.ru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nationalteam.worldskills.ru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hyperlink" Target="https://50plus.worldskills.ru/competenci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2;&#1086;&#1083;&#1083;&#1077;&#1076;&#1078;&#1084;&#1086;&#1089;&#1082;&#1086;&#1074;&#1080;&#1103;.&#1088;&#1092;/student/library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hyperlink" Target="https://coppmo.ru/" TargetMode="External"/><Relationship Id="rId2" Type="http://schemas.openxmlformats.org/officeDocument/2006/relationships/hyperlink" Target="http://profedutop50.ru/copp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hyperlink" Target="https://e-learning.tspk-mo.ru/mck/" TargetMode="Externa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.com/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docs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zoho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ind.com/" TargetMode="External"/><Relationship Id="rId3" Type="http://schemas.openxmlformats.org/officeDocument/2006/relationships/hyperlink" Target="https://zoom.us/" TargetMode="External"/><Relationship Id="rId7" Type="http://schemas.openxmlformats.org/officeDocument/2006/relationships/hyperlink" Target="https://trueconf.ru/" TargetMode="External"/><Relationship Id="rId2" Type="http://schemas.openxmlformats.org/officeDocument/2006/relationships/hyperlink" Target="https://www.skyp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hyperlink" Target="https://disk.yandex.ru/" TargetMode="External"/><Relationship Id="rId7" Type="http://schemas.openxmlformats.org/officeDocument/2006/relationships/hyperlink" Target="https://ok.me/" TargetMode="External"/><Relationship Id="rId12" Type="http://schemas.openxmlformats.org/officeDocument/2006/relationships/image" Target="../media/image34.png"/><Relationship Id="rId2" Type="http://schemas.openxmlformats.org/officeDocument/2006/relationships/hyperlink" Target="https://drive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s://www.dropbox.com/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onedrive.live.com/" TargetMode="External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s://docs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myquiz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ind.com/" TargetMode="External"/><Relationship Id="rId3" Type="http://schemas.openxmlformats.org/officeDocument/2006/relationships/hyperlink" Target="https://zoom.us/" TargetMode="External"/><Relationship Id="rId7" Type="http://schemas.openxmlformats.org/officeDocument/2006/relationships/hyperlink" Target="https://trueconf.ru/" TargetMode="External"/><Relationship Id="rId2" Type="http://schemas.openxmlformats.org/officeDocument/2006/relationships/hyperlink" Target="https://www.skyp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BFEA8F1-A3B4-470E-BB92-243DA93826B7}"/>
              </a:ext>
            </a:extLst>
          </p:cNvPr>
          <p:cNvSpPr txBox="1">
            <a:spLocks/>
          </p:cNvSpPr>
          <p:nvPr/>
        </p:nvSpPr>
        <p:spPr>
          <a:xfrm>
            <a:off x="5124405" y="5003771"/>
            <a:ext cx="3690551" cy="1268412"/>
          </a:xfrm>
          <a:prstGeom prst="rect">
            <a:avLst/>
          </a:prstGeom>
        </p:spPr>
        <p:txBody>
          <a:bodyPr/>
          <a:lstStyle/>
          <a:p>
            <a:pPr marL="342900" indent="-342900">
              <a:defRPr/>
            </a:pPr>
            <a:endParaRPr lang="ru-RU" sz="24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D42070-8737-4101-8294-0A284B47DA15}"/>
              </a:ext>
            </a:extLst>
          </p:cNvPr>
          <p:cNvSpPr/>
          <p:nvPr/>
        </p:nvSpPr>
        <p:spPr>
          <a:xfrm>
            <a:off x="223278" y="1823772"/>
            <a:ext cx="86974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 – техническое обеспечение образовательного процесса с использованием электронного обучения и дистанционных образовательных технологий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F9E333-A607-48D4-8EF9-E6036D7C6BF7}"/>
              </a:ext>
            </a:extLst>
          </p:cNvPr>
          <p:cNvSpPr/>
          <p:nvPr/>
        </p:nvSpPr>
        <p:spPr>
          <a:xfrm>
            <a:off x="5124405" y="4121480"/>
            <a:ext cx="3910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Первый заместитель директора </a:t>
            </a:r>
          </a:p>
          <a:p>
            <a:r>
              <a:rPr lang="ru-RU" dirty="0">
                <a:latin typeface="Book Antiqua" panose="02040602050305030304" pitchFamily="18" charset="0"/>
              </a:rPr>
              <a:t>ГАПОУ МО «Профессиональный </a:t>
            </a:r>
          </a:p>
          <a:p>
            <a:r>
              <a:rPr lang="ru-RU" dirty="0">
                <a:latin typeface="Book Antiqua" panose="02040602050305030304" pitchFamily="18" charset="0"/>
              </a:rPr>
              <a:t>колледж </a:t>
            </a:r>
            <a:r>
              <a:rPr lang="en-US" dirty="0">
                <a:latin typeface="Book Antiqua" panose="02040602050305030304" pitchFamily="18" charset="0"/>
              </a:rPr>
              <a:t>“</a:t>
            </a:r>
            <a:r>
              <a:rPr lang="ru-RU" dirty="0">
                <a:latin typeface="Book Antiqua" panose="02040602050305030304" pitchFamily="18" charset="0"/>
              </a:rPr>
              <a:t>Московия</a:t>
            </a:r>
            <a:r>
              <a:rPr lang="en-US" dirty="0">
                <a:latin typeface="Book Antiqua" panose="02040602050305030304" pitchFamily="18" charset="0"/>
              </a:rPr>
              <a:t>”,</a:t>
            </a:r>
          </a:p>
          <a:p>
            <a:r>
              <a:rPr lang="ru-RU" b="1" dirty="0">
                <a:latin typeface="Book Antiqua" panose="02040602050305030304" pitchFamily="18" charset="0"/>
              </a:rPr>
              <a:t>Рогачев Павел Валерьевич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14AA9B-5C83-4D90-BDB2-9452E36FD33F}"/>
              </a:ext>
            </a:extLst>
          </p:cNvPr>
          <p:cNvSpPr/>
          <p:nvPr/>
        </p:nvSpPr>
        <p:spPr>
          <a:xfrm>
            <a:off x="3546212" y="6184977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2</a:t>
            </a:r>
            <a:r>
              <a:rPr lang="ru-RU" b="1" dirty="0">
                <a:latin typeface="Book Antiqua" panose="02040602050305030304" pitchFamily="18" charset="0"/>
              </a:rPr>
              <a:t>1 апреля 2020 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BA88B9-C60B-4F47-B36B-75960EB6F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46" t="36550" r="18596" b="28363"/>
          <a:stretch/>
        </p:blipFill>
        <p:spPr>
          <a:xfrm>
            <a:off x="3908317" y="448339"/>
            <a:ext cx="1327365" cy="11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5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8EC3857-6480-41D9-BFA4-510602DF8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576719"/>
              </p:ext>
            </p:extLst>
          </p:nvPr>
        </p:nvGraphicFramePr>
        <p:xfrm>
          <a:off x="934673" y="3074264"/>
          <a:ext cx="75109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29E358-A410-45AB-A616-FA7E99601C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6" y="1331712"/>
            <a:ext cx="1694576" cy="1110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0B1886-EE6A-4B7E-8053-7F6EEFA0DC45}"/>
              </a:ext>
            </a:extLst>
          </p:cNvPr>
          <p:cNvSpPr txBox="1"/>
          <p:nvPr/>
        </p:nvSpPr>
        <p:spPr>
          <a:xfrm>
            <a:off x="2181138" y="1178574"/>
            <a:ext cx="68957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Для обеспечения непрерывности образовательного процесса Министерство просвещения рекомендует к использованию следующие федеральные и региональные образовательные онлайн-платформы, доступные для каждого студента организаций среднего профессионального образования, </a:t>
            </a:r>
            <a:r>
              <a:rPr lang="ru-RU" sz="1600" dirty="0">
                <a:solidFill>
                  <a:srgbClr val="212529"/>
                </a:solidFill>
                <a:latin typeface="Georgia" panose="02040502050405020303" pitchFamily="18" charset="0"/>
              </a:rPr>
              <a:t>преподавателя 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 родителя бесплатно.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540025-5B13-4B66-9350-9854BB38DA46}"/>
              </a:ext>
            </a:extLst>
          </p:cNvPr>
          <p:cNvSpPr txBox="1"/>
          <p:nvPr/>
        </p:nvSpPr>
        <p:spPr>
          <a:xfrm>
            <a:off x="706771" y="299461"/>
            <a:ext cx="7730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3B4255"/>
                </a:solidFill>
                <a:effectLst/>
                <a:latin typeface="Georgia" panose="02040502050405020303" pitchFamily="18" charset="0"/>
              </a:rPr>
              <a:t>Онлайн-ресурсы для дистанционного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45185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48E1E4-8429-45B3-B22F-8B59706223A6}"/>
              </a:ext>
            </a:extLst>
          </p:cNvPr>
          <p:cNvSpPr txBox="1"/>
          <p:nvPr/>
        </p:nvSpPr>
        <p:spPr>
          <a:xfrm>
            <a:off x="1509225" y="103874"/>
            <a:ext cx="6125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3B4255"/>
                </a:solidFill>
                <a:effectLst/>
                <a:latin typeface="Georgia" panose="02040502050405020303" pitchFamily="18" charset="0"/>
              </a:rPr>
              <a:t>Онлайн-ресурсы для </a:t>
            </a:r>
            <a:endParaRPr lang="en-US" sz="2400" b="1" i="0" dirty="0">
              <a:solidFill>
                <a:srgbClr val="3B4255"/>
              </a:solidFill>
              <a:effectLst/>
              <a:latin typeface="Georgia" panose="02040502050405020303" pitchFamily="18" charset="0"/>
            </a:endParaRPr>
          </a:p>
          <a:p>
            <a:pPr algn="ctr"/>
            <a:r>
              <a:rPr lang="ru-RU" sz="2400" b="1" i="0" dirty="0">
                <a:solidFill>
                  <a:srgbClr val="3B4255"/>
                </a:solidFill>
                <a:effectLst/>
                <a:latin typeface="Georgia" panose="02040502050405020303" pitchFamily="18" charset="0"/>
              </a:rPr>
              <a:t>дистанционного обучения</a:t>
            </a:r>
          </a:p>
        </p:txBody>
      </p:sp>
      <p:pic>
        <p:nvPicPr>
          <p:cNvPr id="1026" name="Picture 2" descr="Сайт национальной сборной WorldSkills Russia">
            <a:extLst>
              <a:ext uri="{FF2B5EF4-FFF2-40B4-BE49-F238E27FC236}">
                <a16:creationId xmlns:a16="http://schemas.microsoft.com/office/drawing/2014/main" id="{3B4BF910-4AFA-4EF6-9F67-CB7F9C41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9" y="1710341"/>
            <a:ext cx="22288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фориентационный портал «Билет в будущее»">
            <a:extLst>
              <a:ext uri="{FF2B5EF4-FFF2-40B4-BE49-F238E27FC236}">
                <a16:creationId xmlns:a16="http://schemas.microsoft.com/office/drawing/2014/main" id="{914AAD92-8528-4E29-AD20-77C66AD2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47" y="1642069"/>
            <a:ext cx="1948244" cy="118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Академия Ворлдскиллс Россия">
            <a:extLst>
              <a:ext uri="{FF2B5EF4-FFF2-40B4-BE49-F238E27FC236}">
                <a16:creationId xmlns:a16="http://schemas.microsoft.com/office/drawing/2014/main" id="{E368807C-3612-4277-9A8A-E5CF21C2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19" y="1743110"/>
            <a:ext cx="2228851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92E0D9-CBA6-4564-B1B5-78AE93CF49FE}"/>
              </a:ext>
            </a:extLst>
          </p:cNvPr>
          <p:cNvSpPr txBox="1"/>
          <p:nvPr/>
        </p:nvSpPr>
        <p:spPr>
          <a:xfrm>
            <a:off x="0" y="2799470"/>
            <a:ext cx="229439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Georgia" panose="02040502050405020303" pitchFamily="18" charset="0"/>
                <a:hlinkClick r:id="rId5"/>
              </a:rPr>
              <a:t>Сайт национальной сборной </a:t>
            </a:r>
            <a:endParaRPr kumimoji="0" lang="en-US" altLang="ru-RU" sz="1500" b="0" i="0" u="none" strike="noStrike" cap="none" normalizeH="0" baseline="0" dirty="0">
              <a:ln>
                <a:noFill/>
              </a:ln>
              <a:solidFill>
                <a:srgbClr val="1B1B1B"/>
              </a:solidFill>
              <a:effectLst/>
              <a:latin typeface="Georgia" panose="02040502050405020303" pitchFamily="18" charset="0"/>
              <a:hlinkClick r:id="rId5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Georgia" panose="02040502050405020303" pitchFamily="18" charset="0"/>
                <a:hlinkClick r:id="rId5"/>
              </a:rPr>
              <a:t>WorldSkills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Georgia" panose="02040502050405020303" pitchFamily="18" charset="0"/>
                <a:hlinkClick r:id="rId5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Georgia" panose="02040502050405020303" pitchFamily="18" charset="0"/>
                <a:hlinkClick r:id="rId5"/>
              </a:rPr>
              <a:t>Russia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A38B12-0DB5-4528-9CCE-81A125D181C5}"/>
              </a:ext>
            </a:extLst>
          </p:cNvPr>
          <p:cNvSpPr txBox="1"/>
          <p:nvPr/>
        </p:nvSpPr>
        <p:spPr>
          <a:xfrm>
            <a:off x="4027897" y="2926387"/>
            <a:ext cx="27172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Georgia" panose="02040502050405020303" pitchFamily="18" charset="0"/>
                <a:hlinkClick r:id="rId6"/>
              </a:rPr>
              <a:t>Профориентационный </a:t>
            </a:r>
            <a:endParaRPr kumimoji="0" lang="en-US" altLang="ru-RU" sz="1500" b="0" i="0" u="none" strike="noStrike" cap="none" normalizeH="0" baseline="0" dirty="0">
              <a:ln>
                <a:noFill/>
              </a:ln>
              <a:solidFill>
                <a:srgbClr val="1B1B1B"/>
              </a:solidFill>
              <a:effectLst/>
              <a:latin typeface="Georgia" panose="02040502050405020303" pitchFamily="18" charset="0"/>
              <a:hlinkClick r:id="rId6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Georgia" panose="02040502050405020303" pitchFamily="18" charset="0"/>
                <a:hlinkClick r:id="rId6"/>
              </a:rPr>
              <a:t>портал «Билет в будущее»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31" name="Picture 7" descr="Образовательный центр «Сириус»">
            <a:extLst>
              <a:ext uri="{FF2B5EF4-FFF2-40B4-BE49-F238E27FC236}">
                <a16:creationId xmlns:a16="http://schemas.microsoft.com/office/drawing/2014/main" id="{A4D98A0A-AF01-4A6F-9098-A284F9460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88" y="1970072"/>
            <a:ext cx="2046156" cy="5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A347AD-6AFD-4548-86B3-A6646998D697}"/>
              </a:ext>
            </a:extLst>
          </p:cNvPr>
          <p:cNvSpPr txBox="1"/>
          <p:nvPr/>
        </p:nvSpPr>
        <p:spPr>
          <a:xfrm>
            <a:off x="6821430" y="2859106"/>
            <a:ext cx="21475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Georgia" panose="02040502050405020303" pitchFamily="18" charset="0"/>
                <a:hlinkClick r:id="rId8"/>
              </a:rPr>
              <a:t>Образовательный центр «Сириус»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endParaRPr lang="ru-RU" sz="1500" dirty="0">
              <a:latin typeface="Georgia" panose="020405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9A1690-E297-4BC5-80B8-991EADE1359A}"/>
              </a:ext>
            </a:extLst>
          </p:cNvPr>
          <p:cNvSpPr txBox="1"/>
          <p:nvPr/>
        </p:nvSpPr>
        <p:spPr>
          <a:xfrm>
            <a:off x="2387850" y="2824337"/>
            <a:ext cx="16400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0" i="0" u="none" strike="noStrike" dirty="0">
                <a:solidFill>
                  <a:srgbClr val="1B1B1B"/>
                </a:solidFill>
                <a:effectLst/>
                <a:latin typeface="Georgia" panose="02040502050405020303" pitchFamily="18" charset="0"/>
                <a:hlinkClick r:id="rId9"/>
              </a:rPr>
              <a:t>Академия Ворлдскиллс Россия</a:t>
            </a:r>
            <a:endParaRPr lang="ru-RU" sz="1500" dirty="0">
              <a:latin typeface="Georgia" panose="02040502050405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867F4C-738C-4015-B15B-FF43D80E4F88}"/>
              </a:ext>
            </a:extLst>
          </p:cNvPr>
          <p:cNvSpPr txBox="1"/>
          <p:nvPr/>
        </p:nvSpPr>
        <p:spPr>
          <a:xfrm>
            <a:off x="1633756" y="1003962"/>
            <a:ext cx="5876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u="sng" dirty="0">
                <a:solidFill>
                  <a:srgbClr val="26367C"/>
                </a:solidFill>
                <a:effectLst/>
                <a:latin typeface="Georgia" panose="02040502050405020303" pitchFamily="18" charset="0"/>
              </a:rPr>
              <a:t>Федеральные общедоступные бесплатные ресурсы</a:t>
            </a:r>
            <a:endParaRPr lang="ru-RU" u="sng" dirty="0">
              <a:latin typeface="Georgia" panose="02040502050405020303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AEA808-861D-43C5-8ED2-1153DB4EA5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1" y="3779598"/>
            <a:ext cx="2764548" cy="16540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601AAB-083F-4B05-9052-6FEB6182CA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65" y="4221756"/>
            <a:ext cx="2835788" cy="242369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50E4B2-34A5-4498-BE1A-A4EBA4713A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34" y="3613854"/>
            <a:ext cx="4315341" cy="145985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644E03E-971F-4CB1-B219-E0F604322B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37" y="4587579"/>
            <a:ext cx="3085041" cy="21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4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A30F4E-85FA-4BDA-942D-96D2A0846D15}"/>
              </a:ext>
            </a:extLst>
          </p:cNvPr>
          <p:cNvSpPr txBox="1"/>
          <p:nvPr/>
        </p:nvSpPr>
        <p:spPr>
          <a:xfrm>
            <a:off x="1885425" y="96284"/>
            <a:ext cx="58995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Федеральные порталы электронных учебных материалов и электронных библиотечных систем (ЭБС)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7BFAD1-B661-40E3-B1CF-BB0116DE7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07" y="1545982"/>
            <a:ext cx="4677837" cy="5247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E07AF5-DF50-4AA7-9063-BCCA36CEB502}"/>
              </a:ext>
            </a:extLst>
          </p:cNvPr>
          <p:cNvSpPr txBox="1"/>
          <p:nvPr/>
        </p:nvSpPr>
        <p:spPr>
          <a:xfrm>
            <a:off x="2549204" y="11119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  <a:hlinkClick r:id="rId3"/>
              </a:rPr>
              <a:t>Официальный сайт ПК "Московия"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2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21682B8D-5430-43F7-B128-32BBF1C83F9A}"/>
              </a:ext>
            </a:extLst>
          </p:cNvPr>
          <p:cNvSpPr txBox="1"/>
          <p:nvPr/>
        </p:nvSpPr>
        <p:spPr>
          <a:xfrm>
            <a:off x="3335175" y="4300463"/>
            <a:ext cx="58088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Для поддержки технологии дистанционного и смешанного обучения, в частности для управления образовательным процессом и учебными группами, предоставления обучающимся доступа к цифровым учебным материалам при реализации программ среднего профессионального образования с применением электронного обучения и дистанционных образовательных технологий могут быть использованы цифровые платформы центров опережающей профессиональной подготовки.</a:t>
            </a:r>
          </a:p>
          <a:p>
            <a:br>
              <a:rPr lang="ru-RU" sz="1400" dirty="0">
                <a:latin typeface="Georgia" panose="02040502050405020303" pitchFamily="18" charset="0"/>
              </a:rPr>
            </a:br>
            <a:r>
              <a:rPr lang="ru-RU" sz="1400" b="0" i="0" dirty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Перечень центров опережающей профессиональной подготовки расположен по ссылке: </a:t>
            </a:r>
            <a:r>
              <a:rPr lang="ru-RU" sz="1400" b="0" i="0" u="none" strike="noStrike" dirty="0">
                <a:solidFill>
                  <a:srgbClr val="004ED0"/>
                </a:solidFill>
                <a:effectLst/>
                <a:latin typeface="Georgia" panose="02040502050405020303" pitchFamily="18" charset="0"/>
                <a:hlinkClick r:id="rId2"/>
              </a:rPr>
              <a:t>http://profedutop50.ru/copp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.</a:t>
            </a:r>
            <a:endParaRPr lang="ru-RU" sz="14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Платформа «Цифровой колледж»">
            <a:extLst>
              <a:ext uri="{FF2B5EF4-FFF2-40B4-BE49-F238E27FC236}">
                <a16:creationId xmlns:a16="http://schemas.microsoft.com/office/drawing/2014/main" id="{3CBEA3E6-578B-4BD7-8619-C15ABF75E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2" r="29794"/>
          <a:stretch/>
        </p:blipFill>
        <p:spPr bwMode="auto">
          <a:xfrm>
            <a:off x="1013580" y="2660036"/>
            <a:ext cx="87245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534FBA-CCC6-414C-A635-3428D2BBF845}"/>
              </a:ext>
            </a:extLst>
          </p:cNvPr>
          <p:cNvSpPr txBox="1"/>
          <p:nvPr/>
        </p:nvSpPr>
        <p:spPr>
          <a:xfrm>
            <a:off x="25775" y="3741847"/>
            <a:ext cx="2848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Georgia" panose="02040502050405020303" pitchFamily="18" charset="0"/>
                <a:hlinkClick r:id="rId4"/>
              </a:rPr>
              <a:t>Платформа «Цифровой колледж «Подмосковье»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7538B-9EA2-4431-A7B8-437ADBBA7DF2}"/>
              </a:ext>
            </a:extLst>
          </p:cNvPr>
          <p:cNvSpPr txBox="1"/>
          <p:nvPr/>
        </p:nvSpPr>
        <p:spPr>
          <a:xfrm>
            <a:off x="1509225" y="103874"/>
            <a:ext cx="6125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3B4255"/>
                </a:solidFill>
                <a:effectLst/>
                <a:latin typeface="Georgia" panose="02040502050405020303" pitchFamily="18" charset="0"/>
              </a:rPr>
              <a:t>Онлайн-ресурсы для </a:t>
            </a:r>
            <a:endParaRPr lang="en-US" sz="2400" b="1" i="0" dirty="0">
              <a:solidFill>
                <a:srgbClr val="3B4255"/>
              </a:solidFill>
              <a:effectLst/>
              <a:latin typeface="Georgia" panose="02040502050405020303" pitchFamily="18" charset="0"/>
            </a:endParaRPr>
          </a:p>
          <a:p>
            <a:pPr algn="ctr"/>
            <a:r>
              <a:rPr lang="ru-RU" sz="2400" b="1" i="0" dirty="0">
                <a:solidFill>
                  <a:srgbClr val="3B4255"/>
                </a:solidFill>
                <a:effectLst/>
                <a:latin typeface="Georgia" panose="02040502050405020303" pitchFamily="18" charset="0"/>
              </a:rPr>
              <a:t>дистанционного обучения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65330-0192-4219-AE05-D860DC6AE78B}"/>
              </a:ext>
            </a:extLst>
          </p:cNvPr>
          <p:cNvSpPr txBox="1"/>
          <p:nvPr/>
        </p:nvSpPr>
        <p:spPr>
          <a:xfrm>
            <a:off x="1633756" y="1003962"/>
            <a:ext cx="5876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0" u="sng" dirty="0">
                <a:solidFill>
                  <a:srgbClr val="26367C"/>
                </a:solidFill>
                <a:effectLst/>
                <a:latin typeface="Georgia" panose="02040502050405020303" pitchFamily="18" charset="0"/>
              </a:rPr>
              <a:t>Региональные общедоступные бесплатные ресурсы</a:t>
            </a:r>
            <a:endParaRPr lang="ru-RU" u="sng" dirty="0">
              <a:latin typeface="Georgia" panose="02040502050405020303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AF855C-42EA-46AA-B72C-583F9863F8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61" y="1886695"/>
            <a:ext cx="2067105" cy="11172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735595-4D81-4752-8074-992D03000365}"/>
              </a:ext>
            </a:extLst>
          </p:cNvPr>
          <p:cNvSpPr txBox="1"/>
          <p:nvPr/>
        </p:nvSpPr>
        <p:spPr>
          <a:xfrm>
            <a:off x="5663965" y="1906710"/>
            <a:ext cx="28480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Georgia" panose="02040502050405020303" pitchFamily="18" charset="0"/>
                <a:hlinkClick r:id="rId7"/>
              </a:rPr>
              <a:t>Центр опережающей профессиональной подготовки Московской области (ЦОПП МО)</a:t>
            </a:r>
            <a:endParaRPr lang="ru-RU" sz="1600" dirty="0">
              <a:latin typeface="Georgia" panose="02040502050405020303" pitchFamily="18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E68DC824-FFC1-4788-9210-1A7881DD7336}"/>
              </a:ext>
            </a:extLst>
          </p:cNvPr>
          <p:cNvCxnSpPr>
            <a:cxnSpLocks/>
            <a:stCxn id="7" idx="2"/>
            <a:endCxn id="2050" idx="0"/>
          </p:cNvCxnSpPr>
          <p:nvPr/>
        </p:nvCxnSpPr>
        <p:spPr>
          <a:xfrm flipH="1">
            <a:off x="1449808" y="1373294"/>
            <a:ext cx="3122192" cy="1286742"/>
          </a:xfrm>
          <a:prstGeom prst="straightConnector1">
            <a:avLst/>
          </a:prstGeom>
          <a:ln w="28575">
            <a:round/>
            <a:headEnd type="none" w="med" len="med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40449D24-700F-4681-B071-43FBB00B3CD4}"/>
              </a:ext>
            </a:extLst>
          </p:cNvPr>
          <p:cNvCxnSpPr>
            <a:cxnSpLocks/>
          </p:cNvCxnSpPr>
          <p:nvPr/>
        </p:nvCxnSpPr>
        <p:spPr>
          <a:xfrm>
            <a:off x="4572000" y="1373294"/>
            <a:ext cx="1258349" cy="438423"/>
          </a:xfrm>
          <a:prstGeom prst="straightConnector1">
            <a:avLst/>
          </a:prstGeom>
          <a:ln w="28575">
            <a:round/>
            <a:headEnd type="none" w="med" len="med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47DDD51-3536-44B8-9C0A-3006E44447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5913" y="3098937"/>
            <a:ext cx="2569221" cy="120152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B50B7DD-4DD9-4A6B-ACCD-C4B112F2B6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81" y="4417833"/>
            <a:ext cx="2760657" cy="13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7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2906BC-60E4-4D57-BE95-3CA7AF3C5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06"/>
            <a:ext cx="9144000" cy="65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5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11FF5-9413-4021-B55F-95A8973267B7}"/>
              </a:ext>
            </a:extLst>
          </p:cNvPr>
          <p:cNvSpPr txBox="1"/>
          <p:nvPr/>
        </p:nvSpPr>
        <p:spPr>
          <a:xfrm>
            <a:off x="640709" y="284415"/>
            <a:ext cx="7862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u="none" strike="noStrike" baseline="0" dirty="0">
                <a:solidFill>
                  <a:srgbClr val="002060"/>
                </a:solidFill>
                <a:latin typeface="Georgia" panose="02040502050405020303" pitchFamily="18" charset="0"/>
              </a:rPr>
              <a:t>Сервисы и инструменты, позволяющие реализовать эффективное взаимодействие и организацию деятельности преподавателей и студентов в цифровой среде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61063-7DC1-41AF-9B27-5787E58B5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1" y="2655450"/>
            <a:ext cx="2746978" cy="2151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459F61-1D55-4C29-9B7A-CE849509185B}"/>
              </a:ext>
            </a:extLst>
          </p:cNvPr>
          <p:cNvSpPr txBox="1"/>
          <p:nvPr/>
        </p:nvSpPr>
        <p:spPr>
          <a:xfrm>
            <a:off x="4135772" y="1976952"/>
            <a:ext cx="47397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Организация индивидуальной и коллективной работы с документами, презентациями и таблицами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;</a:t>
            </a:r>
            <a:endParaRPr lang="ru-RU" sz="1800" b="1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r>
              <a:rPr lang="ru-RU" sz="18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Организация индивидуальной и групповой работы с использованием инструментов трансляции и видеосвязи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;</a:t>
            </a:r>
            <a:endParaRPr lang="ru-RU" sz="1800" b="1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r>
              <a:rPr lang="ru-RU" sz="18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Хранение и распространение материалов (файлов любых типов)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;</a:t>
            </a:r>
            <a:endParaRPr lang="ru-RU" sz="1800" b="1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r>
              <a:rPr lang="ru-RU" sz="18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Организация опросов и проведение тестов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sz="1800" b="1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Georgia" panose="02040502050405020303" pitchFamily="18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21BA2AD-C1DC-427B-9352-69CF6C56E9DE}"/>
              </a:ext>
            </a:extLst>
          </p:cNvPr>
          <p:cNvCxnSpPr>
            <a:cxnSpLocks/>
          </p:cNvCxnSpPr>
          <p:nvPr/>
        </p:nvCxnSpPr>
        <p:spPr>
          <a:xfrm flipV="1">
            <a:off x="2979989" y="2206305"/>
            <a:ext cx="1155784" cy="1524866"/>
          </a:xfrm>
          <a:prstGeom prst="straightConnector1">
            <a:avLst/>
          </a:prstGeom>
          <a:ln w="28575">
            <a:round/>
            <a:headEnd type="none" w="med" len="med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D166D6C1-D54B-4C46-8B70-457391D2ABCB}"/>
              </a:ext>
            </a:extLst>
          </p:cNvPr>
          <p:cNvCxnSpPr>
            <a:cxnSpLocks/>
          </p:cNvCxnSpPr>
          <p:nvPr/>
        </p:nvCxnSpPr>
        <p:spPr>
          <a:xfrm flipV="1">
            <a:off x="2979989" y="3280095"/>
            <a:ext cx="1155784" cy="451076"/>
          </a:xfrm>
          <a:prstGeom prst="straightConnector1">
            <a:avLst/>
          </a:prstGeom>
          <a:ln w="28575">
            <a:round/>
            <a:headEnd type="none" w="med" len="med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2735CB8-202C-4F14-93D9-E2FDC2C34173}"/>
              </a:ext>
            </a:extLst>
          </p:cNvPr>
          <p:cNvCxnSpPr>
            <a:cxnSpLocks/>
          </p:cNvCxnSpPr>
          <p:nvPr/>
        </p:nvCxnSpPr>
        <p:spPr>
          <a:xfrm>
            <a:off x="2979989" y="3731171"/>
            <a:ext cx="1155784" cy="624645"/>
          </a:xfrm>
          <a:prstGeom prst="straightConnector1">
            <a:avLst/>
          </a:prstGeom>
          <a:ln w="28575">
            <a:round/>
            <a:headEnd type="none" w="med" len="med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654ECAD-CD9F-46CE-B59C-AFCD39527A44}"/>
              </a:ext>
            </a:extLst>
          </p:cNvPr>
          <p:cNvCxnSpPr>
            <a:cxnSpLocks/>
          </p:cNvCxnSpPr>
          <p:nvPr/>
        </p:nvCxnSpPr>
        <p:spPr>
          <a:xfrm>
            <a:off x="2980938" y="3731171"/>
            <a:ext cx="1138057" cy="1478392"/>
          </a:xfrm>
          <a:prstGeom prst="straightConnector1">
            <a:avLst/>
          </a:prstGeom>
          <a:ln w="28575">
            <a:round/>
            <a:headEnd type="none" w="med" len="med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77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367987-4F88-4FEC-A03A-FC154A56E97C}"/>
              </a:ext>
            </a:extLst>
          </p:cNvPr>
          <p:cNvSpPr txBox="1"/>
          <p:nvPr/>
        </p:nvSpPr>
        <p:spPr>
          <a:xfrm>
            <a:off x="1819429" y="440376"/>
            <a:ext cx="5777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u="none" strike="noStrike" baseline="0" dirty="0">
                <a:solidFill>
                  <a:srgbClr val="002060"/>
                </a:solidFill>
                <a:latin typeface="Georgia" panose="02040502050405020303" pitchFamily="18" charset="0"/>
              </a:rPr>
              <a:t>1. Организация индивидуальной и коллективной работы с документами, презентациями и таблицами 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52D87-AA9B-4CA5-9FDE-090126A4561A}"/>
              </a:ext>
            </a:extLst>
          </p:cNvPr>
          <p:cNvSpPr txBox="1"/>
          <p:nvPr/>
        </p:nvSpPr>
        <p:spPr>
          <a:xfrm>
            <a:off x="1906397" y="1837458"/>
            <a:ext cx="72376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Документы </a:t>
            </a:r>
            <a:r>
              <a:rPr lang="en-US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Google </a:t>
            </a:r>
            <a:endParaRPr lang="en-US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Ссылка: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2"/>
              </a:rPr>
              <a:t>https://docs.google.com</a:t>
            </a:r>
            <a:endParaRPr lang="ru-RU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индивидуальная и коллективная работа над документами, таблицами, презентациями, формами (опросами). 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B8B31-2F12-4562-9387-9F97D9F04A15}"/>
              </a:ext>
            </a:extLst>
          </p:cNvPr>
          <p:cNvSpPr txBox="1"/>
          <p:nvPr/>
        </p:nvSpPr>
        <p:spPr>
          <a:xfrm>
            <a:off x="1906397" y="3326873"/>
            <a:ext cx="657487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Microsoft Office </a:t>
            </a:r>
            <a:endParaRPr lang="en-US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Ссылка: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https://www.office.com/</a:t>
            </a:r>
            <a:endParaRPr lang="ru-RU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работа с документами, таблицами, презентациями, формами. 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48719-4C0B-47F6-9913-7421E1FE24AB}"/>
              </a:ext>
            </a:extLst>
          </p:cNvPr>
          <p:cNvSpPr txBox="1"/>
          <p:nvPr/>
        </p:nvSpPr>
        <p:spPr>
          <a:xfrm>
            <a:off x="1906397" y="4816288"/>
            <a:ext cx="70866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Zoho</a:t>
            </a:r>
            <a:r>
              <a:rPr lang="en-US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Office Suite </a:t>
            </a:r>
            <a:endParaRPr lang="en-US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Ссылка: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4"/>
              </a:rPr>
              <a:t>https://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4"/>
              </a:rPr>
              <a:t>zoho.com</a:t>
            </a:r>
            <a:endParaRPr lang="ru-RU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онлайн-работа с документами, электронными таблицами, презентациями. </a:t>
            </a: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40727E-9777-46BD-AE53-4F8A4CF7B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1" y="5118064"/>
            <a:ext cx="1462805" cy="5044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E584E3-AD05-4443-ABC0-E3628658F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9" y="3557958"/>
            <a:ext cx="1686230" cy="64582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DF5FD7-C7C7-4015-902B-24BFBFF59B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r="14314" b="2684"/>
          <a:stretch/>
        </p:blipFill>
        <p:spPr>
          <a:xfrm>
            <a:off x="232818" y="1926927"/>
            <a:ext cx="1489022" cy="9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367987-4F88-4FEC-A03A-FC154A56E97C}"/>
              </a:ext>
            </a:extLst>
          </p:cNvPr>
          <p:cNvSpPr txBox="1"/>
          <p:nvPr/>
        </p:nvSpPr>
        <p:spPr>
          <a:xfrm>
            <a:off x="883287" y="252130"/>
            <a:ext cx="7377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2. Организация индивидуальной и групповой работы с использованием инструментов трансляции и видеосвязи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3F5B4-1DA2-4E21-B7D4-B182E25772D5}"/>
              </a:ext>
            </a:extLst>
          </p:cNvPr>
          <p:cNvSpPr txBox="1"/>
          <p:nvPr/>
        </p:nvSpPr>
        <p:spPr>
          <a:xfrm>
            <a:off x="2077442" y="4067251"/>
            <a:ext cx="45720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Skype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15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2"/>
              </a:rPr>
              <a:t>https://www.skype.com/</a:t>
            </a:r>
            <a:endParaRPr lang="ru-RU" sz="15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система проведения видеоконференций и вебинаров. </a:t>
            </a:r>
            <a:endParaRPr lang="ru-RU" sz="1500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EB9971-DA84-439C-B0CF-66A5DA8C57C8}"/>
              </a:ext>
            </a:extLst>
          </p:cNvPr>
          <p:cNvSpPr txBox="1"/>
          <p:nvPr/>
        </p:nvSpPr>
        <p:spPr>
          <a:xfrm>
            <a:off x="2077442" y="1186341"/>
            <a:ext cx="457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Zoom</a:t>
            </a:r>
            <a:r>
              <a:rPr lang="en-US" sz="15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endParaRPr lang="en-US" sz="1500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https://zoom.us/</a:t>
            </a:r>
            <a:endParaRPr lang="ru-RU" sz="15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облачная платформа для видеоконференций, веб-конференций, вебинаров. </a:t>
            </a:r>
            <a:endParaRPr lang="ru-RU" sz="1500" dirty="0">
              <a:latin typeface="Georgia" panose="02040502050405020303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EA4F04B-E5A8-49E6-93F2-8E0E387ED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8" y="1319337"/>
            <a:ext cx="856264" cy="8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E78976-13B4-4FA8-A786-B54DCEEF7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7" y="5574626"/>
            <a:ext cx="1681827" cy="5169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563BB0-AA54-4714-ABD5-D99142C37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7" y="3995088"/>
            <a:ext cx="1546651" cy="1159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893955-1BA9-4A8A-9100-2F2FC50D0D85}"/>
              </a:ext>
            </a:extLst>
          </p:cNvPr>
          <p:cNvSpPr txBox="1"/>
          <p:nvPr/>
        </p:nvSpPr>
        <p:spPr>
          <a:xfrm>
            <a:off x="2077442" y="5325273"/>
            <a:ext cx="45720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TrueConf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15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US" sz="1500" dirty="0">
                <a:latin typeface="Georgia" panose="02040502050405020303" pitchFamily="18" charset="0"/>
                <a:hlinkClick r:id="rId7"/>
              </a:rPr>
              <a:t>https://trueconf.ru/</a:t>
            </a:r>
            <a:endParaRPr lang="en-US" sz="1500" dirty="0"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облачная платформа для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веб-конференций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и вебинаров</a:t>
            </a:r>
            <a:r>
              <a:rPr lang="en-US" sz="15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sz="1500" dirty="0"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A8D58-F193-4492-995D-5E2DC51F1E84}"/>
              </a:ext>
            </a:extLst>
          </p:cNvPr>
          <p:cNvSpPr txBox="1"/>
          <p:nvPr/>
        </p:nvSpPr>
        <p:spPr>
          <a:xfrm>
            <a:off x="2077442" y="2609945"/>
            <a:ext cx="457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Mind</a:t>
            </a:r>
            <a:endParaRPr lang="en-US" sz="1500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US" sz="1500" dirty="0">
                <a:latin typeface="Georgia" panose="02040502050405020303" pitchFamily="18" charset="0"/>
                <a:hlinkClick r:id="rId8"/>
              </a:rPr>
              <a:t>https://mind.com/</a:t>
            </a:r>
            <a:endParaRPr lang="en-US" sz="1500" dirty="0"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облачная платформа для видеоконференций, веб-конференций, вебинаров. </a:t>
            </a:r>
            <a:endParaRPr lang="ru-RU" sz="1500" dirty="0">
              <a:latin typeface="Georgia" panose="02040502050405020303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1DECC39-3FD9-4400-8271-A3278728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4" y="2717126"/>
            <a:ext cx="1009200" cy="10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656282-F93A-4763-B761-FB563EE1D0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8" b="21569"/>
          <a:stretch/>
        </p:blipFill>
        <p:spPr>
          <a:xfrm>
            <a:off x="6915397" y="3726326"/>
            <a:ext cx="1345316" cy="5935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E182DF-933E-47F0-ACCE-8A4571429E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33" y="2841963"/>
            <a:ext cx="2182712" cy="5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3F8B9F-711C-4D1C-B1D5-B9E187817A49}"/>
              </a:ext>
            </a:extLst>
          </p:cNvPr>
          <p:cNvSpPr txBox="1"/>
          <p:nvPr/>
        </p:nvSpPr>
        <p:spPr>
          <a:xfrm>
            <a:off x="1347481" y="192198"/>
            <a:ext cx="6449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u="none" strike="noStrike" baseline="0" dirty="0">
                <a:solidFill>
                  <a:srgbClr val="002060"/>
                </a:solidFill>
                <a:latin typeface="Georgia" panose="02040502050405020303" pitchFamily="18" charset="0"/>
              </a:rPr>
              <a:t>3. Хранение и распространение материалов (файлов любых типов) 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2D200-8751-4BAD-B117-40CC6166DCC5}"/>
              </a:ext>
            </a:extLst>
          </p:cNvPr>
          <p:cNvSpPr txBox="1"/>
          <p:nvPr/>
        </p:nvSpPr>
        <p:spPr>
          <a:xfrm>
            <a:off x="1347481" y="848825"/>
            <a:ext cx="725228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Google Drive </a:t>
            </a:r>
            <a:endParaRPr lang="en-US" sz="1400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Ссылка: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2"/>
              </a:rPr>
              <a:t>https://drive.google.com</a:t>
            </a:r>
            <a:endParaRPr lang="ru-RU" sz="1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облачное хранение файлов любых типов. Возможность распространения и удаленного доступа к файлам.</a:t>
            </a:r>
            <a:endParaRPr lang="ru-RU" sz="1200" dirty="0">
              <a:latin typeface="Georgia" panose="02040502050405020303" pitchFamily="18" charset="0"/>
            </a:endParaRPr>
          </a:p>
          <a:p>
            <a:pPr algn="just"/>
            <a:endParaRPr lang="ru-RU" sz="1200" b="1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Яндекс Диск </a:t>
            </a:r>
            <a:endParaRPr lang="ru-RU" sz="1400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Ссылка: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https://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disk.yandex.ru</a:t>
            </a:r>
            <a:endParaRPr lang="ru-RU" sz="1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облачное хранение файлов любых типов. Возможность распространения и удаленного доступа к файлам. </a:t>
            </a:r>
          </a:p>
          <a:p>
            <a:pPr algn="just"/>
            <a:endParaRPr lang="ru-RU" sz="1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1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Microsoft OneDrive </a:t>
            </a:r>
            <a:endParaRPr lang="en-US" sz="1400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Ссылка: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4"/>
              </a:rPr>
              <a:t>https://onedrive.live.com/</a:t>
            </a:r>
            <a:endParaRPr lang="ru-RU" sz="1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хранение и совместное использование файлов. </a:t>
            </a:r>
          </a:p>
          <a:p>
            <a:pPr algn="just"/>
            <a:endParaRPr lang="ru-RU" sz="1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1400" b="1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DropBox</a:t>
            </a:r>
            <a:r>
              <a:rPr lang="en-US" sz="1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endParaRPr lang="en-US" sz="1400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Ссылка: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5"/>
              </a:rPr>
              <a:t>https://www.dropbox.com/</a:t>
            </a:r>
            <a:endParaRPr lang="ru-RU" sz="1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хранение файлов, организация совместного использования, работа над проектами. </a:t>
            </a:r>
          </a:p>
          <a:p>
            <a:pPr algn="just"/>
            <a:endParaRPr lang="ru-RU" sz="1200" b="1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400" b="1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ВКонтакте</a:t>
            </a:r>
            <a:r>
              <a:rPr lang="ru-RU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ru-RU" sz="1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Ссылка: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6"/>
              </a:rPr>
              <a:t>https://vk.com/</a:t>
            </a:r>
            <a:endParaRPr lang="ru-RU" sz="1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хранение файлов при помощи создания сообщества: текстовые документы, презентации, аудио и видеофайлы. Высокая вероятность наличия у учеников учетной записи позволяет оперативно привлечь их для ознакомления с файлами. </a:t>
            </a:r>
          </a:p>
          <a:p>
            <a:pPr algn="just"/>
            <a:endParaRPr lang="ru-RU" sz="1200" b="1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Одноклассники </a:t>
            </a:r>
            <a:endParaRPr lang="ru-RU" sz="1400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Ссылка: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7"/>
              </a:rPr>
              <a:t>https://ok.me/</a:t>
            </a:r>
            <a:endParaRPr lang="ru-RU" sz="1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размещение материалов — загрузки в сообщества и личные сообщения файлов, которые могут понадобиться для проведения занятий. Этот же сервис может быть полезен и для домашних заданий — ученики смогут размещать свои работы в комментариях и быстро получать обратную связь.</a:t>
            </a:r>
            <a:endParaRPr lang="ru-RU" sz="1200" dirty="0">
              <a:latin typeface="Georgia" panose="02040502050405020303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4B42BF3-5606-4D0A-BAFA-31C420687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4" t="6004" r="29342" b="11362"/>
          <a:stretch/>
        </p:blipFill>
        <p:spPr bwMode="auto">
          <a:xfrm>
            <a:off x="394282" y="838529"/>
            <a:ext cx="793808" cy="88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2324F7B-D334-4D67-A410-037512369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2" t="25056" r="33013" b="25152"/>
          <a:stretch/>
        </p:blipFill>
        <p:spPr bwMode="auto">
          <a:xfrm>
            <a:off x="310392" y="1796037"/>
            <a:ext cx="1037089" cy="9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E2EEE8-15AC-495B-98C0-0451652E63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94" y="2811702"/>
            <a:ext cx="703784" cy="523257"/>
          </a:xfrm>
          <a:prstGeom prst="rect">
            <a:avLst/>
          </a:prstGeom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BA9452E-1987-4A97-B71D-F0B50C8C8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3" y="3523042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F20426-0A1C-4DA2-B5A8-742671C819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8" y="4664766"/>
            <a:ext cx="1051943" cy="275420"/>
          </a:xfrm>
          <a:prstGeom prst="rect">
            <a:avLst/>
          </a:prstGeom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9BDEC51-8034-42C2-B2B7-19ADFD8C8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6" y="5684758"/>
            <a:ext cx="1016046" cy="6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09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367987-4F88-4FEC-A03A-FC154A56E97C}"/>
              </a:ext>
            </a:extLst>
          </p:cNvPr>
          <p:cNvSpPr txBox="1"/>
          <p:nvPr/>
        </p:nvSpPr>
        <p:spPr>
          <a:xfrm>
            <a:off x="1683040" y="346810"/>
            <a:ext cx="57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002060"/>
                </a:solidFill>
                <a:latin typeface="Georgia" panose="02040502050405020303" pitchFamily="18" charset="0"/>
              </a:rPr>
              <a:t>4. Организация опросов и </a:t>
            </a:r>
            <a:endParaRPr lang="en-US" sz="2000" b="1" i="0" u="none" strike="noStrike" baseline="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b="1" i="0" u="none" strike="noStrike" baseline="0" dirty="0">
                <a:solidFill>
                  <a:srgbClr val="002060"/>
                </a:solidFill>
                <a:latin typeface="Georgia" panose="02040502050405020303" pitchFamily="18" charset="0"/>
              </a:rPr>
              <a:t>проведение тестов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9DE41-B084-4416-9BC9-230B84018429}"/>
              </a:ext>
            </a:extLst>
          </p:cNvPr>
          <p:cNvSpPr txBox="1"/>
          <p:nvPr/>
        </p:nvSpPr>
        <p:spPr>
          <a:xfrm>
            <a:off x="1648436" y="1452542"/>
            <a:ext cx="716000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Google Forms </a:t>
            </a:r>
            <a:endParaRPr lang="en-US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Ссылка: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2"/>
              </a:rPr>
              <a:t>https://docs.google.com</a:t>
            </a:r>
            <a:endParaRPr lang="ru-RU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один из сервисов </a:t>
            </a:r>
            <a:r>
              <a:rPr lang="ru-RU" sz="16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google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6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docs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, предназначенный для создания опросов и тестовых заданий с возможностью автоматической проверки и выставления результатов. </a:t>
            </a:r>
          </a:p>
          <a:p>
            <a:endParaRPr lang="ru-RU" sz="1600" b="1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Microsoft Forms </a:t>
            </a:r>
            <a:endParaRPr lang="en-US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https://forms.office.com/</a:t>
            </a:r>
            <a:endParaRPr lang="en-US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: Опросы, вопросы с вариантами ответов, анализ результатов тестирования при помощи электронных таблиц. Сервис доступен любому человеку, имеющему аккаунт в </a:t>
            </a:r>
            <a:r>
              <a:rPr lang="ru-RU" sz="16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Microsoft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</a:p>
          <a:p>
            <a:endParaRPr lang="ru-RU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b="1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MyQuizz</a:t>
            </a:r>
            <a:r>
              <a:rPr lang="en-US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endParaRPr lang="en-US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Ссылка: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4"/>
              </a:rPr>
              <a:t>https://myquiz.ru</a:t>
            </a:r>
            <a:endParaRPr lang="en-US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создание и проведение </a:t>
            </a:r>
            <a:r>
              <a:rPr lang="ru-RU" sz="16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онлайн-викторин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. Викторины могут быть использованы педагогом как для проведения очного занятия, так и для дистанционного опроса </a:t>
            </a: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студентов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. Имеет широкий набор настроек при составлении заданий. </a:t>
            </a: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BE32DC-8C7A-4C65-BF7F-CABB7B5EF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6" y="1452542"/>
            <a:ext cx="1410337" cy="132853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79E3C6D-D4CA-47FA-A553-25A168C7B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0" r="21117"/>
          <a:stretch/>
        </p:blipFill>
        <p:spPr bwMode="auto">
          <a:xfrm>
            <a:off x="268449" y="3069868"/>
            <a:ext cx="1166068" cy="108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406ECBF-5C7F-4CAD-972B-0D1F8D74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5" y="4693640"/>
            <a:ext cx="1085482" cy="10854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9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F74B5743-DEE8-4E9C-AE09-1D2ADFFD6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5" y="1476950"/>
            <a:ext cx="2265026" cy="12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DBA6E-2265-4273-9A34-7E2FCA31EA47}"/>
              </a:ext>
            </a:extLst>
          </p:cNvPr>
          <p:cNvSpPr txBox="1"/>
          <p:nvPr/>
        </p:nvSpPr>
        <p:spPr>
          <a:xfrm>
            <a:off x="2549724" y="1331702"/>
            <a:ext cx="61826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Дистанционные образовательные технологии 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– это ряд образовательных технологий, реализуемых с применением современных информационных и телекоммуникационных технологий, при этом взаимодействие между педагогом и учащимся осуществляет опосредовано (на расстоянии).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C5A68-A6C1-48F5-8CB6-504B0DBD7765}"/>
              </a:ext>
            </a:extLst>
          </p:cNvPr>
          <p:cNvSpPr txBox="1"/>
          <p:nvPr/>
        </p:nvSpPr>
        <p:spPr>
          <a:xfrm>
            <a:off x="511728" y="167424"/>
            <a:ext cx="7986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Электронное обучение и дистанционные образовательные технологии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3D71C-C629-437E-AAE7-7073684A29FC}"/>
              </a:ext>
            </a:extLst>
          </p:cNvPr>
          <p:cNvSpPr txBox="1"/>
          <p:nvPr/>
        </p:nvSpPr>
        <p:spPr>
          <a:xfrm>
            <a:off x="411591" y="3542420"/>
            <a:ext cx="593101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Основные формы электронного обучения и дистанционных образовательных технологий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Видеоконференции (обмен видеоизображением, которое сопровождает звук);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Аудиоконференции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(обмен звуковой информацией на цифровых и аналоговых средствах связи);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Видеолекции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Занятия в чате;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Веб-уроки</a:t>
            </a:r>
            <a:endParaRPr lang="ru-RU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764F46-BD82-4FE2-B7AB-07B62A12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86" y="4133652"/>
            <a:ext cx="2612123" cy="17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9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151E7D-5EE5-491C-9265-B934FB0000F5}"/>
              </a:ext>
            </a:extLst>
          </p:cNvPr>
          <p:cNvSpPr txBox="1"/>
          <p:nvPr/>
        </p:nvSpPr>
        <p:spPr>
          <a:xfrm>
            <a:off x="1683040" y="1985823"/>
            <a:ext cx="57779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ЗА ВНИМАНИЕ!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1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4C0BFB-5A59-4F1B-8419-A8AB368D9571}"/>
              </a:ext>
            </a:extLst>
          </p:cNvPr>
          <p:cNvSpPr txBox="1"/>
          <p:nvPr/>
        </p:nvSpPr>
        <p:spPr>
          <a:xfrm>
            <a:off x="1743927" y="178109"/>
            <a:ext cx="5777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u="none" strike="noStrike" baseline="0" dirty="0">
                <a:solidFill>
                  <a:srgbClr val="002060"/>
                </a:solidFill>
                <a:latin typeface="Georgia" panose="02040502050405020303" pitchFamily="18" charset="0"/>
              </a:rPr>
              <a:t>Платформы для проведения видеоконференций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CC8A2D-AEF6-4D2A-86A2-71DBCA62D662}"/>
              </a:ext>
            </a:extLst>
          </p:cNvPr>
          <p:cNvSpPr txBox="1"/>
          <p:nvPr/>
        </p:nvSpPr>
        <p:spPr>
          <a:xfrm>
            <a:off x="2286000" y="2650120"/>
            <a:ext cx="45720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Skype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15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2"/>
              </a:rPr>
              <a:t>https://www.skype.com/</a:t>
            </a:r>
            <a:endParaRPr lang="ru-RU" sz="15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система проведения видеоконференций и вебинаров. </a:t>
            </a:r>
            <a:endParaRPr lang="ru-RU" sz="1500" dirty="0"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5C4BC-CEB7-4260-8B69-C1DA7D273D47}"/>
              </a:ext>
            </a:extLst>
          </p:cNvPr>
          <p:cNvSpPr txBox="1"/>
          <p:nvPr/>
        </p:nvSpPr>
        <p:spPr>
          <a:xfrm>
            <a:off x="2286000" y="1219897"/>
            <a:ext cx="457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Zoom</a:t>
            </a:r>
            <a:r>
              <a:rPr lang="en-US" sz="15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endParaRPr lang="en-US" sz="1500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https://zoom.us/</a:t>
            </a:r>
            <a:endParaRPr lang="ru-RU" sz="15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облачная платформа для видеоконференций, веб-конференций, вебинаров. </a:t>
            </a:r>
            <a:endParaRPr lang="ru-RU" sz="1500" dirty="0">
              <a:latin typeface="Georgia" panose="02040502050405020303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A51CF644-434C-4638-8027-9469C991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96" y="1352893"/>
            <a:ext cx="856264" cy="8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EA0896-2E90-4390-9B11-1A6CA372C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5" y="5608182"/>
            <a:ext cx="1681827" cy="5169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992D28-C241-4831-A910-80C93856D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5" y="2577957"/>
            <a:ext cx="1546651" cy="11599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81B8062-5269-4FE3-BAF3-1ECFE7C63E5B}"/>
              </a:ext>
            </a:extLst>
          </p:cNvPr>
          <p:cNvSpPr txBox="1"/>
          <p:nvPr/>
        </p:nvSpPr>
        <p:spPr>
          <a:xfrm>
            <a:off x="2286000" y="5358829"/>
            <a:ext cx="45720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TrueConf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15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US" sz="1500" dirty="0">
                <a:latin typeface="Georgia" panose="02040502050405020303" pitchFamily="18" charset="0"/>
                <a:hlinkClick r:id="rId7"/>
              </a:rPr>
              <a:t>https://trueconf.ru/</a:t>
            </a:r>
            <a:endParaRPr lang="en-US" sz="1500" dirty="0"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облачная платформа для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веб-конференций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и вебинаров</a:t>
            </a:r>
            <a:r>
              <a:rPr lang="en-US" sz="15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sz="1500" dirty="0">
              <a:latin typeface="Georgia" panose="02040502050405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4DE67F-C0BD-4225-8745-00B89AA2A3F8}"/>
              </a:ext>
            </a:extLst>
          </p:cNvPr>
          <p:cNvSpPr txBox="1"/>
          <p:nvPr/>
        </p:nvSpPr>
        <p:spPr>
          <a:xfrm>
            <a:off x="2286000" y="3953795"/>
            <a:ext cx="457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Mind</a:t>
            </a:r>
            <a:endParaRPr lang="en-US" sz="1500" b="0" i="0" u="none" strike="noStrike" baseline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Ссылка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US" sz="1500" dirty="0">
                <a:latin typeface="Georgia" panose="02040502050405020303" pitchFamily="18" charset="0"/>
                <a:hlinkClick r:id="rId8"/>
              </a:rPr>
              <a:t>https://mind.com/</a:t>
            </a:r>
            <a:endParaRPr lang="en-US" sz="1500" dirty="0">
              <a:latin typeface="Georgia" panose="02040502050405020303" pitchFamily="18" charset="0"/>
            </a:endParaRPr>
          </a:p>
          <a:p>
            <a:r>
              <a:rPr lang="ru-RU" sz="15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Назначение: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облачная платформа для видеоконференций, веб-конференций, вебинаров. </a:t>
            </a:r>
            <a:endParaRPr lang="ru-RU" sz="1500" dirty="0">
              <a:latin typeface="Georgia" panose="02040502050405020303" pitchFamily="18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49763082-33FD-4508-BD6C-23CECF7AF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2" y="4060976"/>
            <a:ext cx="1009200" cy="10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5564EC-00B1-4713-8F7A-D0E7F22BA70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8" b="21569"/>
          <a:stretch/>
        </p:blipFill>
        <p:spPr>
          <a:xfrm>
            <a:off x="7051422" y="3721270"/>
            <a:ext cx="1345316" cy="5935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8F255-937C-4B15-B616-04FD95310A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58" y="2836907"/>
            <a:ext cx="2182712" cy="5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1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0EB75-8E98-4D86-86DE-98B5715A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28" y="256759"/>
            <a:ext cx="856264" cy="8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70D3C9-6C47-4B24-A93B-0F5308FE73D6}"/>
              </a:ext>
            </a:extLst>
          </p:cNvPr>
          <p:cNvSpPr txBox="1"/>
          <p:nvPr/>
        </p:nvSpPr>
        <p:spPr>
          <a:xfrm>
            <a:off x="1021359" y="361726"/>
            <a:ext cx="7101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1" i="0" u="none" strike="noStrike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Zoom</a:t>
            </a:r>
            <a:r>
              <a:rPr lang="ru-RU" b="1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— платформа для </a:t>
            </a:r>
          </a:p>
          <a:p>
            <a:pPr algn="ctr" fontAlgn="base"/>
            <a:r>
              <a:rPr lang="ru-RU" b="1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проведения онлайн-занятий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B731F-35E3-4E50-A8A1-4A104EF97F4D}"/>
              </a:ext>
            </a:extLst>
          </p:cNvPr>
          <p:cNvSpPr txBox="1"/>
          <p:nvPr/>
        </p:nvSpPr>
        <p:spPr>
          <a:xfrm>
            <a:off x="589329" y="3049689"/>
            <a:ext cx="61617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Преимущества:</a:t>
            </a:r>
            <a:endParaRPr lang="ru-RU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простой интерфейс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;</a:t>
            </a:r>
            <a:endParaRPr lang="en-US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удобная организация участников конференции на экране;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ограничение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до 50 участников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бесплатной версии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</a:t>
            </a:r>
            <a:endParaRPr lang="ru-RU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можно демонстрировать отдельные приложения;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есть виртуальная доска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151515"/>
                </a:solidFill>
                <a:latin typeface="georgia" panose="02040502050405020303" pitchFamily="18" charset="0"/>
              </a:rPr>
              <a:t>е</a:t>
            </a:r>
            <a:r>
              <a:rPr lang="ru-RU" sz="1600" b="0" i="0" dirty="0">
                <a:solidFill>
                  <a:srgbClr val="151515"/>
                </a:solidFill>
                <a:effectLst/>
                <a:latin typeface="georgia" panose="02040502050405020303" pitchFamily="18" charset="0"/>
              </a:rPr>
              <a:t>сть чат, в котором можно писать сообщения, передавать файлы всем или выбрать одного студента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georgia" panose="02040502050405020303" pitchFamily="18" charset="0"/>
              </a:rPr>
              <a:t>;</a:t>
            </a:r>
            <a:endParaRPr lang="ru-RU" sz="1600" b="0" i="0" dirty="0">
              <a:solidFill>
                <a:srgbClr val="151515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151515"/>
                </a:solidFill>
                <a:effectLst/>
                <a:latin typeface="georgia" panose="02040502050405020303" pitchFamily="18" charset="0"/>
              </a:rPr>
              <a:t>можно производить запись урока как на компьютер, так и на облако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озможность делить студентов на пары и группы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ru-RU" sz="16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Недостатки:</a:t>
            </a:r>
            <a:endParaRPr lang="ru-RU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ограничение по времени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40 минут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бесплатной версии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918E2-F984-41EC-BC7A-D840C5442F2E}"/>
              </a:ext>
            </a:extLst>
          </p:cNvPr>
          <p:cNvSpPr txBox="1"/>
          <p:nvPr/>
        </p:nvSpPr>
        <p:spPr>
          <a:xfrm>
            <a:off x="6834930" y="5691541"/>
            <a:ext cx="218533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На общение один на один лимиты времени не распространяются</a:t>
            </a:r>
            <a:endParaRPr lang="ru-RU" sz="1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1BD64-4C02-4851-9552-0169424FF4BB}"/>
              </a:ext>
            </a:extLst>
          </p:cNvPr>
          <p:cNvSpPr txBox="1"/>
          <p:nvPr/>
        </p:nvSpPr>
        <p:spPr>
          <a:xfrm>
            <a:off x="140860" y="1447672"/>
            <a:ext cx="68716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rgbClr val="0E1318"/>
                </a:solidFill>
                <a:effectLst/>
                <a:latin typeface="Georgia" panose="02040502050405020303" pitchFamily="18" charset="0"/>
              </a:rPr>
              <a:t>Zoom</a:t>
            </a:r>
            <a:r>
              <a:rPr lang="ru-RU" b="0" i="0" dirty="0">
                <a:solidFill>
                  <a:srgbClr val="0E1318"/>
                </a:solidFill>
                <a:effectLst/>
                <a:latin typeface="Georgia" panose="02040502050405020303" pitchFamily="18" charset="0"/>
              </a:rPr>
              <a:t> — это платформа для видеоконференцсвязи, которая позволяет организовать виртуальную встречу с другими участниками через видео, только аудио или и то, и другое. </a:t>
            </a:r>
          </a:p>
          <a:p>
            <a:r>
              <a:rPr lang="ru-RU" b="0" i="0" dirty="0">
                <a:solidFill>
                  <a:srgbClr val="0E1318"/>
                </a:solidFill>
                <a:effectLst/>
                <a:latin typeface="Georgia" panose="02040502050405020303" pitchFamily="18" charset="0"/>
              </a:rPr>
              <a:t>К такой видеоконференции можно присоединиться через веб-камеру на компьютере, телефоне или планшете.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B16C92-1E12-47C2-8B67-FE116AFF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03" y="1587348"/>
            <a:ext cx="1846986" cy="119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4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1B0874-EDB0-4A68-A261-C96BC74EA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5" r="4580" b="26400"/>
          <a:stretch/>
        </p:blipFill>
        <p:spPr>
          <a:xfrm>
            <a:off x="3834090" y="176169"/>
            <a:ext cx="1475820" cy="536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3489EC-7617-4230-B1B3-01BB0373F731}"/>
              </a:ext>
            </a:extLst>
          </p:cNvPr>
          <p:cNvSpPr txBox="1"/>
          <p:nvPr/>
        </p:nvSpPr>
        <p:spPr>
          <a:xfrm>
            <a:off x="503338" y="2238293"/>
            <a:ext cx="74578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Преимущества:</a:t>
            </a:r>
            <a:endParaRPr lang="ru-RU" sz="18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с</a:t>
            </a:r>
            <a:r>
              <a:rPr lang="ru-RU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обственное облачное хранилище. Файлы в нём хранятся до 30 дней.</a:t>
            </a:r>
          </a:p>
          <a:p>
            <a:pPr marL="285750" indent="-285750" algn="l" fontAlgn="base">
              <a:buFont typeface="Wingdings" panose="05000000000000000000" pitchFamily="2" charset="2"/>
              <a:buChar char="q"/>
            </a:pPr>
            <a:r>
              <a:rPr lang="ru-RU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при скачивании вам открывается полный доступ к инструментам, не нужно оформлять подписку. </a:t>
            </a:r>
          </a:p>
          <a:p>
            <a:pPr marL="285750" indent="-285750" algn="l" fontAlgn="base">
              <a:buFont typeface="Wingdings" panose="05000000000000000000" pitchFamily="2" charset="2"/>
              <a:buChar char="q"/>
            </a:pPr>
            <a:r>
              <a:rPr lang="ru-RU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В конференции могут участвовать </a:t>
            </a:r>
            <a:r>
              <a:rPr lang="ru-RU" b="1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до 50 человек</a:t>
            </a:r>
            <a:r>
              <a:rPr lang="ru-RU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, время </a:t>
            </a:r>
            <a:r>
              <a:rPr lang="ru-RU" b="1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не ограничено</a:t>
            </a:r>
            <a:r>
              <a:rPr lang="ru-RU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групповая видеосвязь и видео-звонки;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чаты и мгновенные сообщения;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обмен файлами;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демонстрация экрана.</a:t>
            </a:r>
          </a:p>
          <a:p>
            <a:pPr algn="l" fontAlgn="base"/>
            <a:endParaRPr lang="ru-RU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  <a:p>
            <a:r>
              <a:rPr lang="ru-RU" sz="1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Недостатки:</a:t>
            </a:r>
            <a:endParaRPr lang="ru-RU" sz="18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Слабая оптимизация (</a:t>
            </a:r>
            <a:r>
              <a:rPr lang="ru-RU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все зависит от компьютера и интернета).</a:t>
            </a:r>
            <a:endParaRPr lang="ru-RU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6CD23-273F-46A5-99C8-03CC66F86CCA}"/>
              </a:ext>
            </a:extLst>
          </p:cNvPr>
          <p:cNvSpPr txBox="1"/>
          <p:nvPr/>
        </p:nvSpPr>
        <p:spPr>
          <a:xfrm>
            <a:off x="503338" y="1014013"/>
            <a:ext cx="76549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effectLst/>
                <a:latin typeface="Georgia" panose="02040502050405020303" pitchFamily="18" charset="0"/>
              </a:rPr>
              <a:t>Skype</a:t>
            </a:r>
            <a:r>
              <a:rPr lang="ru-RU" b="0" i="0" dirty="0">
                <a:effectLst/>
                <a:latin typeface="Georgia" panose="02040502050405020303" pitchFamily="18" charset="0"/>
              </a:rPr>
              <a:t> – самый популярный глобальный IP-сервис для голосового и текстового общения. Он позволяет пользователям переписываться, совершать обычные и видеозвонки в сети интернет.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9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DC03480-3386-4E47-864E-ED908B08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00" y="309486"/>
            <a:ext cx="1009200" cy="10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ECA7C5-3269-40AC-933B-547DCBFA6C8E}"/>
              </a:ext>
            </a:extLst>
          </p:cNvPr>
          <p:cNvSpPr txBox="1"/>
          <p:nvPr/>
        </p:nvSpPr>
        <p:spPr>
          <a:xfrm>
            <a:off x="1002483" y="1593476"/>
            <a:ext cx="72858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Mind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– 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одно из самых продвинутых и функциональных приложений для проведения видеоконференций, которое пользуется большой популярностью у корпоративных клиентов во всем мире.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11203-2D6E-4915-9476-1B7C64C38762}"/>
              </a:ext>
            </a:extLst>
          </p:cNvPr>
          <p:cNvSpPr txBox="1"/>
          <p:nvPr/>
        </p:nvSpPr>
        <p:spPr>
          <a:xfrm>
            <a:off x="1002483" y="2915465"/>
            <a:ext cx="61617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Преимущества:</a:t>
            </a:r>
            <a:endParaRPr lang="ru-RU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наличие лицензии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 – </a:t>
            </a:r>
            <a:r>
              <a:rPr lang="ru-RU" sz="1600" b="1" i="1" dirty="0">
                <a:solidFill>
                  <a:srgbClr val="000000"/>
                </a:solidFill>
                <a:latin typeface="Georgia" panose="02040502050405020303" pitchFamily="18" charset="0"/>
              </a:rPr>
              <a:t>х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арактеристики лицензии: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д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 10 одновременных занятий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</a:t>
            </a:r>
            <a:endParaRPr lang="ru-RU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ограничение до 50 участников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</a:t>
            </a:r>
            <a:endParaRPr lang="ru-RU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одновременно на трибуне для выступлений может находиться не более 16 участников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ограничений по времени – нет.</a:t>
            </a:r>
            <a:endParaRPr lang="ru-RU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есть виртуальная доска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151515"/>
                </a:solidFill>
                <a:latin typeface="georgia" panose="02040502050405020303" pitchFamily="18" charset="0"/>
              </a:rPr>
              <a:t>е</a:t>
            </a:r>
            <a:r>
              <a:rPr lang="ru-RU" sz="1600" b="0" i="0" dirty="0">
                <a:solidFill>
                  <a:srgbClr val="151515"/>
                </a:solidFill>
                <a:effectLst/>
                <a:latin typeface="georgia" panose="02040502050405020303" pitchFamily="18" charset="0"/>
              </a:rPr>
              <a:t>сть чат, в котором можно писать сообщения, передавать файлы всем или выбрать одного студента</a:t>
            </a:r>
            <a:r>
              <a:rPr lang="ru-RU" sz="1600" dirty="0">
                <a:solidFill>
                  <a:srgbClr val="151515"/>
                </a:solidFill>
                <a:latin typeface="georgia" panose="02040502050405020303" pitchFamily="18" charset="0"/>
              </a:rPr>
              <a:t>.</a:t>
            </a:r>
            <a:endParaRPr lang="ru-RU" sz="1600" b="0" i="0" dirty="0">
              <a:solidFill>
                <a:srgbClr val="151515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ru-RU" sz="16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Недостатки: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Бесплатной версии нет</a:t>
            </a:r>
            <a:r>
              <a:rPr lang="en-US" sz="16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</a:t>
            </a:r>
            <a:endParaRPr lang="ru-RU" sz="160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Устаревший интерфейс</a:t>
            </a:r>
            <a:r>
              <a:rPr lang="en-US" sz="16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endParaRPr lang="ru-RU" sz="160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0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0F5A77-6788-465B-828B-9B1C105A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86" y="507676"/>
            <a:ext cx="1681827" cy="516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15D2C-6614-4A09-82F7-65E259E67F46}"/>
              </a:ext>
            </a:extLst>
          </p:cNvPr>
          <p:cNvSpPr txBox="1"/>
          <p:nvPr/>
        </p:nvSpPr>
        <p:spPr>
          <a:xfrm>
            <a:off x="1061207" y="1207421"/>
            <a:ext cx="74787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Система видеоконференцсвязи «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TrueConf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» – это коммерческая  платформа, позволяющая организовывать дистанционное обучение  посредством проведения групповых видеоконференций.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CDDF2-C7CE-4C47-9208-60A403F993E4}"/>
              </a:ext>
            </a:extLst>
          </p:cNvPr>
          <p:cNvSpPr txBox="1"/>
          <p:nvPr/>
        </p:nvSpPr>
        <p:spPr>
          <a:xfrm>
            <a:off x="1061207" y="2873520"/>
            <a:ext cx="616171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Преимущества:</a:t>
            </a:r>
            <a:endParaRPr lang="ru-RU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простой интерфейс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;</a:t>
            </a:r>
            <a:endParaRPr lang="en-US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ограничение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до 100 участников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ограничений по времени – нет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</a:t>
            </a:r>
            <a:endParaRPr lang="ru-RU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есть виртуальная доска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151515"/>
                </a:solidFill>
                <a:latin typeface="georgia" panose="02040502050405020303" pitchFamily="18" charset="0"/>
              </a:rPr>
              <a:t>е</a:t>
            </a:r>
            <a:r>
              <a:rPr lang="ru-RU" sz="1600" b="0" i="0" dirty="0">
                <a:solidFill>
                  <a:srgbClr val="151515"/>
                </a:solidFill>
                <a:effectLst/>
                <a:latin typeface="georgia" panose="02040502050405020303" pitchFamily="18" charset="0"/>
              </a:rPr>
              <a:t>сть чат, в котором можно писать сообщения и передавать файлы</a:t>
            </a:r>
            <a:r>
              <a:rPr lang="en-US" sz="1600" dirty="0">
                <a:solidFill>
                  <a:srgbClr val="151515"/>
                </a:solidFill>
                <a:latin typeface="georgia" panose="02040502050405020303" pitchFamily="18" charset="0"/>
              </a:rPr>
              <a:t>;</a:t>
            </a:r>
            <a:endParaRPr lang="ru-RU" sz="1600" b="0" i="0" dirty="0">
              <a:solidFill>
                <a:srgbClr val="151515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151515"/>
                </a:solidFill>
                <a:effectLst/>
                <a:latin typeface="georgia" panose="02040502050405020303" pitchFamily="18" charset="0"/>
              </a:rPr>
              <a:t>можно производить запись урока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/>
            <a:endParaRPr lang="ru-RU" sz="16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Недостатки:</a:t>
            </a:r>
            <a:endParaRPr lang="ru-RU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н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еобходимо организовать собственный сервер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</a:t>
            </a:r>
            <a:endParaRPr lang="ru-RU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3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32AA59-A42D-42E7-B5DB-9F0E88E49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8" b="21569"/>
          <a:stretch/>
        </p:blipFill>
        <p:spPr>
          <a:xfrm>
            <a:off x="6115575" y="408338"/>
            <a:ext cx="1711354" cy="7550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6D57AD-5FEE-4870-AE4F-52DA72741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25" y="418854"/>
            <a:ext cx="2726422" cy="744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213B26-CE3C-4BFE-A802-A743073F936B}"/>
              </a:ext>
            </a:extLst>
          </p:cNvPr>
          <p:cNvSpPr txBox="1"/>
          <p:nvPr/>
        </p:nvSpPr>
        <p:spPr>
          <a:xfrm>
            <a:off x="530079" y="3916500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Преимущества: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требует мало ресурсов;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б</a:t>
            </a:r>
            <a:r>
              <a:rPr lang="ru-RU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есплатная платформа</a:t>
            </a:r>
            <a:r>
              <a:rPr lang="en-US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качественная передача звука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активирует микрофон по голосу или нажатию.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Недостатки: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Отсутствует видео-общение</a:t>
            </a:r>
            <a:endParaRPr lang="ru-RU" sz="180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ru-RU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ru-RU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01726-A27F-44F2-9666-95CAB4C2C1F1}"/>
              </a:ext>
            </a:extLst>
          </p:cNvPr>
          <p:cNvSpPr txBox="1"/>
          <p:nvPr/>
        </p:nvSpPr>
        <p:spPr>
          <a:xfrm>
            <a:off x="530079" y="1385762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Мессенджер 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Discord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изначально создавался для поклонников компьютерных игр, однако с массовым переходом на удаленный вид деятельности он стал применяться для онлайн мероприятий и для онлайн обучения в образовательных учреждениях.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AC61F7-8E02-449B-8D27-EB907E55517B}"/>
              </a:ext>
            </a:extLst>
          </p:cNvPr>
          <p:cNvSpPr txBox="1"/>
          <p:nvPr/>
        </p:nvSpPr>
        <p:spPr>
          <a:xfrm>
            <a:off x="5572912" y="1387341"/>
            <a:ext cx="35710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На фоне других описанных площадок </a:t>
            </a:r>
            <a:r>
              <a:rPr lang="ru-RU" sz="1600" b="1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YouTube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выделяется своей ориентацией на трансляцию видеопотока без взаимодействия со спикером. Единственная возможность задать вопрос — написать его в комментариях.</a:t>
            </a: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0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7D4210-46C8-47D6-93ED-CC0969BF7851}"/>
              </a:ext>
            </a:extLst>
          </p:cNvPr>
          <p:cNvSpPr txBox="1"/>
          <p:nvPr/>
        </p:nvSpPr>
        <p:spPr>
          <a:xfrm>
            <a:off x="1844595" y="178109"/>
            <a:ext cx="5777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u="none" strike="noStrike" baseline="0" dirty="0">
                <a:solidFill>
                  <a:srgbClr val="002060"/>
                </a:solidFill>
                <a:latin typeface="Georgia" panose="02040502050405020303" pitchFamily="18" charset="0"/>
              </a:rPr>
              <a:t>Организация дистанционного обучения студентов СПО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7BB8FECF-B2C0-445A-8EE3-1617CEC43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209279"/>
              </p:ext>
            </p:extLst>
          </p:nvPr>
        </p:nvGraphicFramePr>
        <p:xfrm>
          <a:off x="1685555" y="977301"/>
          <a:ext cx="6096000" cy="337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8F6EBC6F-9233-4455-BAFD-81C2454C8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993343"/>
              </p:ext>
            </p:extLst>
          </p:nvPr>
        </p:nvGraphicFramePr>
        <p:xfrm>
          <a:off x="2730300" y="4602165"/>
          <a:ext cx="5051255" cy="2025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50C4D42-4402-4E78-8C19-10459198DD16}"/>
              </a:ext>
            </a:extLst>
          </p:cNvPr>
          <p:cNvSpPr txBox="1"/>
          <p:nvPr/>
        </p:nvSpPr>
        <p:spPr>
          <a:xfrm>
            <a:off x="275683" y="4793503"/>
            <a:ext cx="2173524" cy="1834515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i="0" u="none" strike="noStrike" baseline="0" dirty="0">
                <a:solidFill>
                  <a:srgbClr val="002060"/>
                </a:solidFill>
                <a:latin typeface="Georgia" panose="02040502050405020303" pitchFamily="18" charset="0"/>
              </a:rPr>
              <a:t>Организовать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использование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профильных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цифровых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платформ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44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1510</Words>
  <Application>Microsoft Office PowerPoint</Application>
  <PresentationFormat>Экран (4:3)</PresentationFormat>
  <Paragraphs>204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Georgia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Павел Рогачев</cp:lastModifiedBy>
  <cp:revision>51</cp:revision>
  <dcterms:created xsi:type="dcterms:W3CDTF">2020-04-19T13:07:30Z</dcterms:created>
  <dcterms:modified xsi:type="dcterms:W3CDTF">2020-04-21T12:10:07Z</dcterms:modified>
</cp:coreProperties>
</file>